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ptional%20Events\Western_Smoke_Impact_Days_2021_updated0322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ptional%20Events\Western_Smoke_Impact_Days_2021_updated0322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ptional%20Events\Western_Smoke_Impact_Days_2021_updated0322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ptional%20Events\Western_Smoke_Impact_Days_2021_updated0322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ptional%20Events\Western_Smoke_Impact_Days_2021_updated0322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ptional%20Events\Western_Smoke_Impact_Days_2021_updated0322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[Western_Smoke_Impact_Days_2021_updated032222.xlsx]Pivot!PivotTable3</c:name>
    <c:fmtId val="16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>
              <a:lumMod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>
              <a:lumMod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>
              <a:lumMod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1408473695288908E-2"/>
          <c:y val="2.8921814625453183E-2"/>
          <c:w val="0.9265893440897629"/>
          <c:h val="0.727820881011886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Pivot!$B$3:$B$4</c:f>
              <c:strCache>
                <c:ptCount val="1"/>
                <c:pt idx="0">
                  <c:v>ozone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Pivot!$A$5:$A$146</c:f>
              <c:strCache>
                <c:ptCount val="141"/>
                <c:pt idx="0">
                  <c:v>6-May</c:v>
                </c:pt>
                <c:pt idx="1">
                  <c:v>14-May</c:v>
                </c:pt>
                <c:pt idx="2">
                  <c:v>20-May</c:v>
                </c:pt>
                <c:pt idx="3">
                  <c:v>22-May</c:v>
                </c:pt>
                <c:pt idx="4">
                  <c:v>29-May</c:v>
                </c:pt>
                <c:pt idx="5">
                  <c:v>2-Jun</c:v>
                </c:pt>
                <c:pt idx="6">
                  <c:v>3-Jun</c:v>
                </c:pt>
                <c:pt idx="7">
                  <c:v>4-Jun</c:v>
                </c:pt>
                <c:pt idx="8">
                  <c:v>5-Jun</c:v>
                </c:pt>
                <c:pt idx="9">
                  <c:v>6-Jun</c:v>
                </c:pt>
                <c:pt idx="10">
                  <c:v>7-Jun</c:v>
                </c:pt>
                <c:pt idx="11">
                  <c:v>8-Jun</c:v>
                </c:pt>
                <c:pt idx="12">
                  <c:v>10-Jun</c:v>
                </c:pt>
                <c:pt idx="13">
                  <c:v>11-Jun</c:v>
                </c:pt>
                <c:pt idx="14">
                  <c:v>12-Jun</c:v>
                </c:pt>
                <c:pt idx="15">
                  <c:v>13-Jun</c:v>
                </c:pt>
                <c:pt idx="16">
                  <c:v>14-Jun</c:v>
                </c:pt>
                <c:pt idx="17">
                  <c:v>15-Jun</c:v>
                </c:pt>
                <c:pt idx="18">
                  <c:v>16-Jun</c:v>
                </c:pt>
                <c:pt idx="19">
                  <c:v>17-Jun</c:v>
                </c:pt>
                <c:pt idx="20">
                  <c:v>18-Jun</c:v>
                </c:pt>
                <c:pt idx="21">
                  <c:v>19-Jun</c:v>
                </c:pt>
                <c:pt idx="22">
                  <c:v>20-Jun</c:v>
                </c:pt>
                <c:pt idx="23">
                  <c:v>22-Jun</c:v>
                </c:pt>
                <c:pt idx="24">
                  <c:v>23-Jun</c:v>
                </c:pt>
                <c:pt idx="25">
                  <c:v>24-Jun</c:v>
                </c:pt>
                <c:pt idx="26">
                  <c:v>25-Jun</c:v>
                </c:pt>
                <c:pt idx="27">
                  <c:v>26-Jun</c:v>
                </c:pt>
                <c:pt idx="28">
                  <c:v>27-Jun</c:v>
                </c:pt>
                <c:pt idx="29">
                  <c:v>28-Jun</c:v>
                </c:pt>
                <c:pt idx="30">
                  <c:v>29-Jun</c:v>
                </c:pt>
                <c:pt idx="31">
                  <c:v>30-Jun</c:v>
                </c:pt>
                <c:pt idx="32">
                  <c:v>1-Jul</c:v>
                </c:pt>
                <c:pt idx="33">
                  <c:v>2-Jul</c:v>
                </c:pt>
                <c:pt idx="34">
                  <c:v>3-Jul</c:v>
                </c:pt>
                <c:pt idx="35">
                  <c:v>4-Jul</c:v>
                </c:pt>
                <c:pt idx="36">
                  <c:v>5-Jul</c:v>
                </c:pt>
                <c:pt idx="37">
                  <c:v>6-Jul</c:v>
                </c:pt>
                <c:pt idx="38">
                  <c:v>7-Jul</c:v>
                </c:pt>
                <c:pt idx="39">
                  <c:v>8-Jul</c:v>
                </c:pt>
                <c:pt idx="40">
                  <c:v>9-Jul</c:v>
                </c:pt>
                <c:pt idx="41">
                  <c:v>10-Jul</c:v>
                </c:pt>
                <c:pt idx="42">
                  <c:v>11-Jul</c:v>
                </c:pt>
                <c:pt idx="43">
                  <c:v>12-Jul</c:v>
                </c:pt>
                <c:pt idx="44">
                  <c:v>13-Jul</c:v>
                </c:pt>
                <c:pt idx="45">
                  <c:v>14-Jul</c:v>
                </c:pt>
                <c:pt idx="46">
                  <c:v>15-Jul</c:v>
                </c:pt>
                <c:pt idx="47">
                  <c:v>16-Jul</c:v>
                </c:pt>
                <c:pt idx="48">
                  <c:v>17-Jul</c:v>
                </c:pt>
                <c:pt idx="49">
                  <c:v>18-Jul</c:v>
                </c:pt>
                <c:pt idx="50">
                  <c:v>19-Jul</c:v>
                </c:pt>
                <c:pt idx="51">
                  <c:v>20-Jul</c:v>
                </c:pt>
                <c:pt idx="52">
                  <c:v>21-Jul</c:v>
                </c:pt>
                <c:pt idx="53">
                  <c:v>22-Jul</c:v>
                </c:pt>
                <c:pt idx="54">
                  <c:v>23-Jul</c:v>
                </c:pt>
                <c:pt idx="55">
                  <c:v>24-Jul</c:v>
                </c:pt>
                <c:pt idx="56">
                  <c:v>25-Jul</c:v>
                </c:pt>
                <c:pt idx="57">
                  <c:v>26-Jul</c:v>
                </c:pt>
                <c:pt idx="58">
                  <c:v>27-Jul</c:v>
                </c:pt>
                <c:pt idx="59">
                  <c:v>28-Jul</c:v>
                </c:pt>
                <c:pt idx="60">
                  <c:v>29-Jul</c:v>
                </c:pt>
                <c:pt idx="61">
                  <c:v>30-Jul</c:v>
                </c:pt>
                <c:pt idx="62">
                  <c:v>31-Jul</c:v>
                </c:pt>
                <c:pt idx="63">
                  <c:v>1-Aug</c:v>
                </c:pt>
                <c:pt idx="64">
                  <c:v>2-Aug</c:v>
                </c:pt>
                <c:pt idx="65">
                  <c:v>3-Aug</c:v>
                </c:pt>
                <c:pt idx="66">
                  <c:v>4-Aug</c:v>
                </c:pt>
                <c:pt idx="67">
                  <c:v>5-Aug</c:v>
                </c:pt>
                <c:pt idx="68">
                  <c:v>6-Aug</c:v>
                </c:pt>
                <c:pt idx="69">
                  <c:v>7-Aug</c:v>
                </c:pt>
                <c:pt idx="70">
                  <c:v>8-Aug</c:v>
                </c:pt>
                <c:pt idx="71">
                  <c:v>9-Aug</c:v>
                </c:pt>
                <c:pt idx="72">
                  <c:v>10-Aug</c:v>
                </c:pt>
                <c:pt idx="73">
                  <c:v>11-Aug</c:v>
                </c:pt>
                <c:pt idx="74">
                  <c:v>12-Aug</c:v>
                </c:pt>
                <c:pt idx="75">
                  <c:v>13-Aug</c:v>
                </c:pt>
                <c:pt idx="76">
                  <c:v>14-Aug</c:v>
                </c:pt>
                <c:pt idx="77">
                  <c:v>15-Aug</c:v>
                </c:pt>
                <c:pt idx="78">
                  <c:v>16-Aug</c:v>
                </c:pt>
                <c:pt idx="79">
                  <c:v>17-Aug</c:v>
                </c:pt>
                <c:pt idx="80">
                  <c:v>18-Aug</c:v>
                </c:pt>
                <c:pt idx="81">
                  <c:v>19-Aug</c:v>
                </c:pt>
                <c:pt idx="82">
                  <c:v>20-Aug</c:v>
                </c:pt>
                <c:pt idx="83">
                  <c:v>21-Aug</c:v>
                </c:pt>
                <c:pt idx="84">
                  <c:v>22-Aug</c:v>
                </c:pt>
                <c:pt idx="85">
                  <c:v>23-Aug</c:v>
                </c:pt>
                <c:pt idx="86">
                  <c:v>24-Aug</c:v>
                </c:pt>
                <c:pt idx="87">
                  <c:v>25-Aug</c:v>
                </c:pt>
                <c:pt idx="88">
                  <c:v>26-Aug</c:v>
                </c:pt>
                <c:pt idx="89">
                  <c:v>27-Aug</c:v>
                </c:pt>
                <c:pt idx="90">
                  <c:v>28-Aug</c:v>
                </c:pt>
                <c:pt idx="91">
                  <c:v>29-Aug</c:v>
                </c:pt>
                <c:pt idx="92">
                  <c:v>30-Aug</c:v>
                </c:pt>
                <c:pt idx="93">
                  <c:v>31-Aug</c:v>
                </c:pt>
                <c:pt idx="94">
                  <c:v>1-Sep</c:v>
                </c:pt>
                <c:pt idx="95">
                  <c:v>2-Sep</c:v>
                </c:pt>
                <c:pt idx="96">
                  <c:v>3-Sep</c:v>
                </c:pt>
                <c:pt idx="97">
                  <c:v>4-Sep</c:v>
                </c:pt>
                <c:pt idx="98">
                  <c:v>5-Sep</c:v>
                </c:pt>
                <c:pt idx="99">
                  <c:v>6-Sep</c:v>
                </c:pt>
                <c:pt idx="100">
                  <c:v>7-Sep</c:v>
                </c:pt>
                <c:pt idx="101">
                  <c:v>8-Sep</c:v>
                </c:pt>
                <c:pt idx="102">
                  <c:v>9-Sep</c:v>
                </c:pt>
                <c:pt idx="103">
                  <c:v>10-Sep</c:v>
                </c:pt>
                <c:pt idx="104">
                  <c:v>11-Sep</c:v>
                </c:pt>
                <c:pt idx="105">
                  <c:v>12-Sep</c:v>
                </c:pt>
                <c:pt idx="106">
                  <c:v>13-Sep</c:v>
                </c:pt>
                <c:pt idx="107">
                  <c:v>14-Sep</c:v>
                </c:pt>
                <c:pt idx="108">
                  <c:v>15-Sep</c:v>
                </c:pt>
                <c:pt idx="109">
                  <c:v>16-Sep</c:v>
                </c:pt>
                <c:pt idx="110">
                  <c:v>17-Sep</c:v>
                </c:pt>
                <c:pt idx="111">
                  <c:v>18-Sep</c:v>
                </c:pt>
                <c:pt idx="112">
                  <c:v>19-Sep</c:v>
                </c:pt>
                <c:pt idx="113">
                  <c:v>20-Sep</c:v>
                </c:pt>
                <c:pt idx="114">
                  <c:v>21-Sep</c:v>
                </c:pt>
                <c:pt idx="115">
                  <c:v>22-Sep</c:v>
                </c:pt>
                <c:pt idx="116">
                  <c:v>23-Sep</c:v>
                </c:pt>
                <c:pt idx="117">
                  <c:v>24-Sep</c:v>
                </c:pt>
                <c:pt idx="118">
                  <c:v>25-Sep</c:v>
                </c:pt>
                <c:pt idx="119">
                  <c:v>26-Sep</c:v>
                </c:pt>
                <c:pt idx="120">
                  <c:v>27-Sep</c:v>
                </c:pt>
                <c:pt idx="121">
                  <c:v>28-Sep</c:v>
                </c:pt>
                <c:pt idx="122">
                  <c:v>30-Sep</c:v>
                </c:pt>
                <c:pt idx="123">
                  <c:v>1-Oct</c:v>
                </c:pt>
                <c:pt idx="124">
                  <c:v>2-Oct</c:v>
                </c:pt>
                <c:pt idx="125">
                  <c:v>3-Oct</c:v>
                </c:pt>
                <c:pt idx="126">
                  <c:v>4-Oct</c:v>
                </c:pt>
                <c:pt idx="127">
                  <c:v>5-Oct</c:v>
                </c:pt>
                <c:pt idx="128">
                  <c:v>6-Oct</c:v>
                </c:pt>
                <c:pt idx="129">
                  <c:v>7-Oct</c:v>
                </c:pt>
                <c:pt idx="130">
                  <c:v>8-Oct</c:v>
                </c:pt>
                <c:pt idx="131">
                  <c:v>9-Oct</c:v>
                </c:pt>
                <c:pt idx="132">
                  <c:v>10-Oct</c:v>
                </c:pt>
                <c:pt idx="133">
                  <c:v>11-Oct</c:v>
                </c:pt>
                <c:pt idx="134">
                  <c:v>12-Oct</c:v>
                </c:pt>
                <c:pt idx="135">
                  <c:v>13-Oct</c:v>
                </c:pt>
                <c:pt idx="136">
                  <c:v>14-Oct</c:v>
                </c:pt>
                <c:pt idx="137">
                  <c:v>15-Oct</c:v>
                </c:pt>
                <c:pt idx="138">
                  <c:v>16-Oct</c:v>
                </c:pt>
                <c:pt idx="139">
                  <c:v>17-Oct</c:v>
                </c:pt>
                <c:pt idx="140">
                  <c:v>23-Oct</c:v>
                </c:pt>
              </c:strCache>
            </c:strRef>
          </c:cat>
          <c:val>
            <c:numRef>
              <c:f>Pivot!$B$5:$B$146</c:f>
              <c:numCache>
                <c:formatCode>General</c:formatCode>
                <c:ptCount val="141"/>
                <c:pt idx="1">
                  <c:v>1</c:v>
                </c:pt>
                <c:pt idx="2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27</c:v>
                </c:pt>
                <c:pt idx="14">
                  <c:v>25</c:v>
                </c:pt>
                <c:pt idx="15">
                  <c:v>1</c:v>
                </c:pt>
                <c:pt idx="16">
                  <c:v>2</c:v>
                </c:pt>
                <c:pt idx="17">
                  <c:v>23</c:v>
                </c:pt>
                <c:pt idx="18">
                  <c:v>26</c:v>
                </c:pt>
                <c:pt idx="19">
                  <c:v>12</c:v>
                </c:pt>
                <c:pt idx="20">
                  <c:v>3</c:v>
                </c:pt>
                <c:pt idx="21">
                  <c:v>2</c:v>
                </c:pt>
                <c:pt idx="23">
                  <c:v>6</c:v>
                </c:pt>
                <c:pt idx="24">
                  <c:v>2</c:v>
                </c:pt>
                <c:pt idx="25">
                  <c:v>2</c:v>
                </c:pt>
                <c:pt idx="29">
                  <c:v>4</c:v>
                </c:pt>
                <c:pt idx="30">
                  <c:v>14</c:v>
                </c:pt>
                <c:pt idx="32">
                  <c:v>20</c:v>
                </c:pt>
                <c:pt idx="34">
                  <c:v>2</c:v>
                </c:pt>
                <c:pt idx="35">
                  <c:v>4</c:v>
                </c:pt>
                <c:pt idx="37">
                  <c:v>2</c:v>
                </c:pt>
                <c:pt idx="39">
                  <c:v>3</c:v>
                </c:pt>
                <c:pt idx="40">
                  <c:v>10</c:v>
                </c:pt>
                <c:pt idx="41">
                  <c:v>33</c:v>
                </c:pt>
                <c:pt idx="42">
                  <c:v>36</c:v>
                </c:pt>
                <c:pt idx="43">
                  <c:v>40</c:v>
                </c:pt>
                <c:pt idx="44">
                  <c:v>22</c:v>
                </c:pt>
                <c:pt idx="45">
                  <c:v>12</c:v>
                </c:pt>
                <c:pt idx="46">
                  <c:v>22</c:v>
                </c:pt>
                <c:pt idx="47">
                  <c:v>26</c:v>
                </c:pt>
                <c:pt idx="48">
                  <c:v>36</c:v>
                </c:pt>
                <c:pt idx="49">
                  <c:v>28</c:v>
                </c:pt>
                <c:pt idx="50">
                  <c:v>46</c:v>
                </c:pt>
                <c:pt idx="51">
                  <c:v>39</c:v>
                </c:pt>
                <c:pt idx="52">
                  <c:v>38</c:v>
                </c:pt>
                <c:pt idx="53">
                  <c:v>41</c:v>
                </c:pt>
                <c:pt idx="54">
                  <c:v>15</c:v>
                </c:pt>
                <c:pt idx="55">
                  <c:v>41</c:v>
                </c:pt>
                <c:pt idx="56">
                  <c:v>53</c:v>
                </c:pt>
                <c:pt idx="57">
                  <c:v>59</c:v>
                </c:pt>
                <c:pt idx="58">
                  <c:v>43</c:v>
                </c:pt>
                <c:pt idx="59">
                  <c:v>55</c:v>
                </c:pt>
                <c:pt idx="60">
                  <c:v>27</c:v>
                </c:pt>
                <c:pt idx="61">
                  <c:v>37</c:v>
                </c:pt>
                <c:pt idx="62">
                  <c:v>27</c:v>
                </c:pt>
                <c:pt idx="63">
                  <c:v>22</c:v>
                </c:pt>
                <c:pt idx="64">
                  <c:v>33</c:v>
                </c:pt>
                <c:pt idx="65">
                  <c:v>25</c:v>
                </c:pt>
                <c:pt idx="66">
                  <c:v>35</c:v>
                </c:pt>
                <c:pt idx="67">
                  <c:v>25</c:v>
                </c:pt>
                <c:pt idx="68">
                  <c:v>16</c:v>
                </c:pt>
                <c:pt idx="69">
                  <c:v>45</c:v>
                </c:pt>
                <c:pt idx="70">
                  <c:v>53</c:v>
                </c:pt>
                <c:pt idx="71">
                  <c:v>17</c:v>
                </c:pt>
                <c:pt idx="72">
                  <c:v>17</c:v>
                </c:pt>
                <c:pt idx="73">
                  <c:v>18</c:v>
                </c:pt>
                <c:pt idx="74">
                  <c:v>14</c:v>
                </c:pt>
                <c:pt idx="75">
                  <c:v>15</c:v>
                </c:pt>
                <c:pt idx="76">
                  <c:v>16</c:v>
                </c:pt>
                <c:pt idx="77">
                  <c:v>20</c:v>
                </c:pt>
                <c:pt idx="78">
                  <c:v>40</c:v>
                </c:pt>
                <c:pt idx="79">
                  <c:v>4</c:v>
                </c:pt>
                <c:pt idx="80">
                  <c:v>5</c:v>
                </c:pt>
                <c:pt idx="81">
                  <c:v>7</c:v>
                </c:pt>
                <c:pt idx="82">
                  <c:v>16</c:v>
                </c:pt>
                <c:pt idx="83">
                  <c:v>14</c:v>
                </c:pt>
                <c:pt idx="84">
                  <c:v>25</c:v>
                </c:pt>
                <c:pt idx="85">
                  <c:v>15</c:v>
                </c:pt>
                <c:pt idx="86">
                  <c:v>14</c:v>
                </c:pt>
                <c:pt idx="87">
                  <c:v>16</c:v>
                </c:pt>
                <c:pt idx="88">
                  <c:v>28</c:v>
                </c:pt>
                <c:pt idx="89">
                  <c:v>12</c:v>
                </c:pt>
                <c:pt idx="90">
                  <c:v>18</c:v>
                </c:pt>
                <c:pt idx="91">
                  <c:v>21</c:v>
                </c:pt>
                <c:pt idx="92">
                  <c:v>10</c:v>
                </c:pt>
                <c:pt idx="93">
                  <c:v>12</c:v>
                </c:pt>
                <c:pt idx="94">
                  <c:v>1</c:v>
                </c:pt>
                <c:pt idx="95">
                  <c:v>3</c:v>
                </c:pt>
                <c:pt idx="96">
                  <c:v>2</c:v>
                </c:pt>
                <c:pt idx="97">
                  <c:v>17</c:v>
                </c:pt>
                <c:pt idx="98">
                  <c:v>34</c:v>
                </c:pt>
                <c:pt idx="99">
                  <c:v>16</c:v>
                </c:pt>
                <c:pt idx="100">
                  <c:v>26</c:v>
                </c:pt>
                <c:pt idx="101">
                  <c:v>32</c:v>
                </c:pt>
                <c:pt idx="102">
                  <c:v>19</c:v>
                </c:pt>
                <c:pt idx="103">
                  <c:v>11</c:v>
                </c:pt>
                <c:pt idx="105">
                  <c:v>2</c:v>
                </c:pt>
                <c:pt idx="107">
                  <c:v>3</c:v>
                </c:pt>
                <c:pt idx="108">
                  <c:v>9</c:v>
                </c:pt>
                <c:pt idx="109">
                  <c:v>2</c:v>
                </c:pt>
                <c:pt idx="110">
                  <c:v>3</c:v>
                </c:pt>
                <c:pt idx="111">
                  <c:v>6</c:v>
                </c:pt>
                <c:pt idx="112">
                  <c:v>3</c:v>
                </c:pt>
                <c:pt idx="114">
                  <c:v>1</c:v>
                </c:pt>
                <c:pt idx="115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3</c:v>
                </c:pt>
                <c:pt idx="121">
                  <c:v>2</c:v>
                </c:pt>
                <c:pt idx="124">
                  <c:v>1</c:v>
                </c:pt>
                <c:pt idx="127">
                  <c:v>3</c:v>
                </c:pt>
                <c:pt idx="128">
                  <c:v>3</c:v>
                </c:pt>
                <c:pt idx="129">
                  <c:v>1</c:v>
                </c:pt>
                <c:pt idx="130">
                  <c:v>5</c:v>
                </c:pt>
                <c:pt idx="13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0-4D70-AB08-F9EDF6A9F958}"/>
            </c:ext>
          </c:extLst>
        </c:ser>
        <c:ser>
          <c:idx val="1"/>
          <c:order val="1"/>
          <c:tx>
            <c:strRef>
              <c:f>Pivot!$C$3:$C$4</c:f>
              <c:strCache>
                <c:ptCount val="1"/>
                <c:pt idx="0">
                  <c:v>PM10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Pivot!$A$5:$A$146</c:f>
              <c:strCache>
                <c:ptCount val="141"/>
                <c:pt idx="0">
                  <c:v>6-May</c:v>
                </c:pt>
                <c:pt idx="1">
                  <c:v>14-May</c:v>
                </c:pt>
                <c:pt idx="2">
                  <c:v>20-May</c:v>
                </c:pt>
                <c:pt idx="3">
                  <c:v>22-May</c:v>
                </c:pt>
                <c:pt idx="4">
                  <c:v>29-May</c:v>
                </c:pt>
                <c:pt idx="5">
                  <c:v>2-Jun</c:v>
                </c:pt>
                <c:pt idx="6">
                  <c:v>3-Jun</c:v>
                </c:pt>
                <c:pt idx="7">
                  <c:v>4-Jun</c:v>
                </c:pt>
                <c:pt idx="8">
                  <c:v>5-Jun</c:v>
                </c:pt>
                <c:pt idx="9">
                  <c:v>6-Jun</c:v>
                </c:pt>
                <c:pt idx="10">
                  <c:v>7-Jun</c:v>
                </c:pt>
                <c:pt idx="11">
                  <c:v>8-Jun</c:v>
                </c:pt>
                <c:pt idx="12">
                  <c:v>10-Jun</c:v>
                </c:pt>
                <c:pt idx="13">
                  <c:v>11-Jun</c:v>
                </c:pt>
                <c:pt idx="14">
                  <c:v>12-Jun</c:v>
                </c:pt>
                <c:pt idx="15">
                  <c:v>13-Jun</c:v>
                </c:pt>
                <c:pt idx="16">
                  <c:v>14-Jun</c:v>
                </c:pt>
                <c:pt idx="17">
                  <c:v>15-Jun</c:v>
                </c:pt>
                <c:pt idx="18">
                  <c:v>16-Jun</c:v>
                </c:pt>
                <c:pt idx="19">
                  <c:v>17-Jun</c:v>
                </c:pt>
                <c:pt idx="20">
                  <c:v>18-Jun</c:v>
                </c:pt>
                <c:pt idx="21">
                  <c:v>19-Jun</c:v>
                </c:pt>
                <c:pt idx="22">
                  <c:v>20-Jun</c:v>
                </c:pt>
                <c:pt idx="23">
                  <c:v>22-Jun</c:v>
                </c:pt>
                <c:pt idx="24">
                  <c:v>23-Jun</c:v>
                </c:pt>
                <c:pt idx="25">
                  <c:v>24-Jun</c:v>
                </c:pt>
                <c:pt idx="26">
                  <c:v>25-Jun</c:v>
                </c:pt>
                <c:pt idx="27">
                  <c:v>26-Jun</c:v>
                </c:pt>
                <c:pt idx="28">
                  <c:v>27-Jun</c:v>
                </c:pt>
                <c:pt idx="29">
                  <c:v>28-Jun</c:v>
                </c:pt>
                <c:pt idx="30">
                  <c:v>29-Jun</c:v>
                </c:pt>
                <c:pt idx="31">
                  <c:v>30-Jun</c:v>
                </c:pt>
                <c:pt idx="32">
                  <c:v>1-Jul</c:v>
                </c:pt>
                <c:pt idx="33">
                  <c:v>2-Jul</c:v>
                </c:pt>
                <c:pt idx="34">
                  <c:v>3-Jul</c:v>
                </c:pt>
                <c:pt idx="35">
                  <c:v>4-Jul</c:v>
                </c:pt>
                <c:pt idx="36">
                  <c:v>5-Jul</c:v>
                </c:pt>
                <c:pt idx="37">
                  <c:v>6-Jul</c:v>
                </c:pt>
                <c:pt idx="38">
                  <c:v>7-Jul</c:v>
                </c:pt>
                <c:pt idx="39">
                  <c:v>8-Jul</c:v>
                </c:pt>
                <c:pt idx="40">
                  <c:v>9-Jul</c:v>
                </c:pt>
                <c:pt idx="41">
                  <c:v>10-Jul</c:v>
                </c:pt>
                <c:pt idx="42">
                  <c:v>11-Jul</c:v>
                </c:pt>
                <c:pt idx="43">
                  <c:v>12-Jul</c:v>
                </c:pt>
                <c:pt idx="44">
                  <c:v>13-Jul</c:v>
                </c:pt>
                <c:pt idx="45">
                  <c:v>14-Jul</c:v>
                </c:pt>
                <c:pt idx="46">
                  <c:v>15-Jul</c:v>
                </c:pt>
                <c:pt idx="47">
                  <c:v>16-Jul</c:v>
                </c:pt>
                <c:pt idx="48">
                  <c:v>17-Jul</c:v>
                </c:pt>
                <c:pt idx="49">
                  <c:v>18-Jul</c:v>
                </c:pt>
                <c:pt idx="50">
                  <c:v>19-Jul</c:v>
                </c:pt>
                <c:pt idx="51">
                  <c:v>20-Jul</c:v>
                </c:pt>
                <c:pt idx="52">
                  <c:v>21-Jul</c:v>
                </c:pt>
                <c:pt idx="53">
                  <c:v>22-Jul</c:v>
                </c:pt>
                <c:pt idx="54">
                  <c:v>23-Jul</c:v>
                </c:pt>
                <c:pt idx="55">
                  <c:v>24-Jul</c:v>
                </c:pt>
                <c:pt idx="56">
                  <c:v>25-Jul</c:v>
                </c:pt>
                <c:pt idx="57">
                  <c:v>26-Jul</c:v>
                </c:pt>
                <c:pt idx="58">
                  <c:v>27-Jul</c:v>
                </c:pt>
                <c:pt idx="59">
                  <c:v>28-Jul</c:v>
                </c:pt>
                <c:pt idx="60">
                  <c:v>29-Jul</c:v>
                </c:pt>
                <c:pt idx="61">
                  <c:v>30-Jul</c:v>
                </c:pt>
                <c:pt idx="62">
                  <c:v>31-Jul</c:v>
                </c:pt>
                <c:pt idx="63">
                  <c:v>1-Aug</c:v>
                </c:pt>
                <c:pt idx="64">
                  <c:v>2-Aug</c:v>
                </c:pt>
                <c:pt idx="65">
                  <c:v>3-Aug</c:v>
                </c:pt>
                <c:pt idx="66">
                  <c:v>4-Aug</c:v>
                </c:pt>
                <c:pt idx="67">
                  <c:v>5-Aug</c:v>
                </c:pt>
                <c:pt idx="68">
                  <c:v>6-Aug</c:v>
                </c:pt>
                <c:pt idx="69">
                  <c:v>7-Aug</c:v>
                </c:pt>
                <c:pt idx="70">
                  <c:v>8-Aug</c:v>
                </c:pt>
                <c:pt idx="71">
                  <c:v>9-Aug</c:v>
                </c:pt>
                <c:pt idx="72">
                  <c:v>10-Aug</c:v>
                </c:pt>
                <c:pt idx="73">
                  <c:v>11-Aug</c:v>
                </c:pt>
                <c:pt idx="74">
                  <c:v>12-Aug</c:v>
                </c:pt>
                <c:pt idx="75">
                  <c:v>13-Aug</c:v>
                </c:pt>
                <c:pt idx="76">
                  <c:v>14-Aug</c:v>
                </c:pt>
                <c:pt idx="77">
                  <c:v>15-Aug</c:v>
                </c:pt>
                <c:pt idx="78">
                  <c:v>16-Aug</c:v>
                </c:pt>
                <c:pt idx="79">
                  <c:v>17-Aug</c:v>
                </c:pt>
                <c:pt idx="80">
                  <c:v>18-Aug</c:v>
                </c:pt>
                <c:pt idx="81">
                  <c:v>19-Aug</c:v>
                </c:pt>
                <c:pt idx="82">
                  <c:v>20-Aug</c:v>
                </c:pt>
                <c:pt idx="83">
                  <c:v>21-Aug</c:v>
                </c:pt>
                <c:pt idx="84">
                  <c:v>22-Aug</c:v>
                </c:pt>
                <c:pt idx="85">
                  <c:v>23-Aug</c:v>
                </c:pt>
                <c:pt idx="86">
                  <c:v>24-Aug</c:v>
                </c:pt>
                <c:pt idx="87">
                  <c:v>25-Aug</c:v>
                </c:pt>
                <c:pt idx="88">
                  <c:v>26-Aug</c:v>
                </c:pt>
                <c:pt idx="89">
                  <c:v>27-Aug</c:v>
                </c:pt>
                <c:pt idx="90">
                  <c:v>28-Aug</c:v>
                </c:pt>
                <c:pt idx="91">
                  <c:v>29-Aug</c:v>
                </c:pt>
                <c:pt idx="92">
                  <c:v>30-Aug</c:v>
                </c:pt>
                <c:pt idx="93">
                  <c:v>31-Aug</c:v>
                </c:pt>
                <c:pt idx="94">
                  <c:v>1-Sep</c:v>
                </c:pt>
                <c:pt idx="95">
                  <c:v>2-Sep</c:v>
                </c:pt>
                <c:pt idx="96">
                  <c:v>3-Sep</c:v>
                </c:pt>
                <c:pt idx="97">
                  <c:v>4-Sep</c:v>
                </c:pt>
                <c:pt idx="98">
                  <c:v>5-Sep</c:v>
                </c:pt>
                <c:pt idx="99">
                  <c:v>6-Sep</c:v>
                </c:pt>
                <c:pt idx="100">
                  <c:v>7-Sep</c:v>
                </c:pt>
                <c:pt idx="101">
                  <c:v>8-Sep</c:v>
                </c:pt>
                <c:pt idx="102">
                  <c:v>9-Sep</c:v>
                </c:pt>
                <c:pt idx="103">
                  <c:v>10-Sep</c:v>
                </c:pt>
                <c:pt idx="104">
                  <c:v>11-Sep</c:v>
                </c:pt>
                <c:pt idx="105">
                  <c:v>12-Sep</c:v>
                </c:pt>
                <c:pt idx="106">
                  <c:v>13-Sep</c:v>
                </c:pt>
                <c:pt idx="107">
                  <c:v>14-Sep</c:v>
                </c:pt>
                <c:pt idx="108">
                  <c:v>15-Sep</c:v>
                </c:pt>
                <c:pt idx="109">
                  <c:v>16-Sep</c:v>
                </c:pt>
                <c:pt idx="110">
                  <c:v>17-Sep</c:v>
                </c:pt>
                <c:pt idx="111">
                  <c:v>18-Sep</c:v>
                </c:pt>
                <c:pt idx="112">
                  <c:v>19-Sep</c:v>
                </c:pt>
                <c:pt idx="113">
                  <c:v>20-Sep</c:v>
                </c:pt>
                <c:pt idx="114">
                  <c:v>21-Sep</c:v>
                </c:pt>
                <c:pt idx="115">
                  <c:v>22-Sep</c:v>
                </c:pt>
                <c:pt idx="116">
                  <c:v>23-Sep</c:v>
                </c:pt>
                <c:pt idx="117">
                  <c:v>24-Sep</c:v>
                </c:pt>
                <c:pt idx="118">
                  <c:v>25-Sep</c:v>
                </c:pt>
                <c:pt idx="119">
                  <c:v>26-Sep</c:v>
                </c:pt>
                <c:pt idx="120">
                  <c:v>27-Sep</c:v>
                </c:pt>
                <c:pt idx="121">
                  <c:v>28-Sep</c:v>
                </c:pt>
                <c:pt idx="122">
                  <c:v>30-Sep</c:v>
                </c:pt>
                <c:pt idx="123">
                  <c:v>1-Oct</c:v>
                </c:pt>
                <c:pt idx="124">
                  <c:v>2-Oct</c:v>
                </c:pt>
                <c:pt idx="125">
                  <c:v>3-Oct</c:v>
                </c:pt>
                <c:pt idx="126">
                  <c:v>4-Oct</c:v>
                </c:pt>
                <c:pt idx="127">
                  <c:v>5-Oct</c:v>
                </c:pt>
                <c:pt idx="128">
                  <c:v>6-Oct</c:v>
                </c:pt>
                <c:pt idx="129">
                  <c:v>7-Oct</c:v>
                </c:pt>
                <c:pt idx="130">
                  <c:v>8-Oct</c:v>
                </c:pt>
                <c:pt idx="131">
                  <c:v>9-Oct</c:v>
                </c:pt>
                <c:pt idx="132">
                  <c:v>10-Oct</c:v>
                </c:pt>
                <c:pt idx="133">
                  <c:v>11-Oct</c:v>
                </c:pt>
                <c:pt idx="134">
                  <c:v>12-Oct</c:v>
                </c:pt>
                <c:pt idx="135">
                  <c:v>13-Oct</c:v>
                </c:pt>
                <c:pt idx="136">
                  <c:v>14-Oct</c:v>
                </c:pt>
                <c:pt idx="137">
                  <c:v>15-Oct</c:v>
                </c:pt>
                <c:pt idx="138">
                  <c:v>16-Oct</c:v>
                </c:pt>
                <c:pt idx="139">
                  <c:v>17-Oct</c:v>
                </c:pt>
                <c:pt idx="140">
                  <c:v>23-Oct</c:v>
                </c:pt>
              </c:strCache>
            </c:strRef>
          </c:cat>
          <c:val>
            <c:numRef>
              <c:f>Pivot!$C$5:$C$146</c:f>
              <c:numCache>
                <c:formatCode>General</c:formatCode>
                <c:ptCount val="141"/>
                <c:pt idx="2">
                  <c:v>3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3</c:v>
                </c:pt>
                <c:pt idx="35">
                  <c:v>4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4</c:v>
                </c:pt>
                <c:pt idx="40">
                  <c:v>2</c:v>
                </c:pt>
                <c:pt idx="41">
                  <c:v>9</c:v>
                </c:pt>
                <c:pt idx="42">
                  <c:v>14</c:v>
                </c:pt>
                <c:pt idx="43">
                  <c:v>9</c:v>
                </c:pt>
                <c:pt idx="44">
                  <c:v>10</c:v>
                </c:pt>
                <c:pt idx="45">
                  <c:v>9</c:v>
                </c:pt>
                <c:pt idx="46">
                  <c:v>11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11</c:v>
                </c:pt>
                <c:pt idx="54">
                  <c:v>11</c:v>
                </c:pt>
                <c:pt idx="55">
                  <c:v>13</c:v>
                </c:pt>
                <c:pt idx="56">
                  <c:v>13</c:v>
                </c:pt>
                <c:pt idx="57">
                  <c:v>14</c:v>
                </c:pt>
                <c:pt idx="58">
                  <c:v>12</c:v>
                </c:pt>
                <c:pt idx="59">
                  <c:v>14</c:v>
                </c:pt>
                <c:pt idx="60">
                  <c:v>13</c:v>
                </c:pt>
                <c:pt idx="61">
                  <c:v>15</c:v>
                </c:pt>
                <c:pt idx="62">
                  <c:v>12</c:v>
                </c:pt>
                <c:pt idx="63">
                  <c:v>10</c:v>
                </c:pt>
                <c:pt idx="64">
                  <c:v>11</c:v>
                </c:pt>
                <c:pt idx="65">
                  <c:v>11</c:v>
                </c:pt>
                <c:pt idx="66">
                  <c:v>10</c:v>
                </c:pt>
                <c:pt idx="67">
                  <c:v>10</c:v>
                </c:pt>
                <c:pt idx="68">
                  <c:v>13</c:v>
                </c:pt>
                <c:pt idx="69">
                  <c:v>13</c:v>
                </c:pt>
                <c:pt idx="70">
                  <c:v>4</c:v>
                </c:pt>
                <c:pt idx="71">
                  <c:v>4</c:v>
                </c:pt>
                <c:pt idx="72">
                  <c:v>5</c:v>
                </c:pt>
                <c:pt idx="73">
                  <c:v>7</c:v>
                </c:pt>
                <c:pt idx="74">
                  <c:v>8</c:v>
                </c:pt>
                <c:pt idx="75">
                  <c:v>13</c:v>
                </c:pt>
                <c:pt idx="76">
                  <c:v>15</c:v>
                </c:pt>
                <c:pt idx="77">
                  <c:v>11</c:v>
                </c:pt>
                <c:pt idx="78">
                  <c:v>14</c:v>
                </c:pt>
                <c:pt idx="79">
                  <c:v>12</c:v>
                </c:pt>
                <c:pt idx="80">
                  <c:v>4</c:v>
                </c:pt>
                <c:pt idx="81">
                  <c:v>2</c:v>
                </c:pt>
                <c:pt idx="82">
                  <c:v>3</c:v>
                </c:pt>
                <c:pt idx="83">
                  <c:v>5</c:v>
                </c:pt>
                <c:pt idx="84">
                  <c:v>6</c:v>
                </c:pt>
                <c:pt idx="85">
                  <c:v>8</c:v>
                </c:pt>
                <c:pt idx="86">
                  <c:v>4</c:v>
                </c:pt>
                <c:pt idx="87">
                  <c:v>3</c:v>
                </c:pt>
                <c:pt idx="88">
                  <c:v>10</c:v>
                </c:pt>
                <c:pt idx="89">
                  <c:v>5</c:v>
                </c:pt>
                <c:pt idx="90">
                  <c:v>1</c:v>
                </c:pt>
                <c:pt idx="91">
                  <c:v>1</c:v>
                </c:pt>
                <c:pt idx="92">
                  <c:v>3</c:v>
                </c:pt>
                <c:pt idx="93">
                  <c:v>4</c:v>
                </c:pt>
                <c:pt idx="94">
                  <c:v>2</c:v>
                </c:pt>
                <c:pt idx="95">
                  <c:v>1</c:v>
                </c:pt>
                <c:pt idx="96">
                  <c:v>1</c:v>
                </c:pt>
                <c:pt idx="97">
                  <c:v>6</c:v>
                </c:pt>
                <c:pt idx="98">
                  <c:v>10</c:v>
                </c:pt>
                <c:pt idx="99">
                  <c:v>12</c:v>
                </c:pt>
                <c:pt idx="100">
                  <c:v>7</c:v>
                </c:pt>
                <c:pt idx="101">
                  <c:v>9</c:v>
                </c:pt>
                <c:pt idx="102">
                  <c:v>13</c:v>
                </c:pt>
                <c:pt idx="103">
                  <c:v>12</c:v>
                </c:pt>
                <c:pt idx="104">
                  <c:v>6</c:v>
                </c:pt>
                <c:pt idx="105">
                  <c:v>5</c:v>
                </c:pt>
                <c:pt idx="106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6">
                  <c:v>2</c:v>
                </c:pt>
                <c:pt idx="117">
                  <c:v>2</c:v>
                </c:pt>
                <c:pt idx="118">
                  <c:v>1</c:v>
                </c:pt>
                <c:pt idx="119">
                  <c:v>2</c:v>
                </c:pt>
                <c:pt idx="120">
                  <c:v>4</c:v>
                </c:pt>
                <c:pt idx="121">
                  <c:v>2</c:v>
                </c:pt>
                <c:pt idx="127">
                  <c:v>3</c:v>
                </c:pt>
                <c:pt idx="128">
                  <c:v>5</c:v>
                </c:pt>
                <c:pt idx="129">
                  <c:v>4</c:v>
                </c:pt>
                <c:pt idx="130">
                  <c:v>5</c:v>
                </c:pt>
                <c:pt idx="13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0-4D70-AB08-F9EDF6A9F958}"/>
            </c:ext>
          </c:extLst>
        </c:ser>
        <c:ser>
          <c:idx val="2"/>
          <c:order val="2"/>
          <c:tx>
            <c:strRef>
              <c:f>Pivot!$D$3:$D$4</c:f>
              <c:strCache>
                <c:ptCount val="1"/>
                <c:pt idx="0">
                  <c:v>PM2.5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Pivot!$A$5:$A$146</c:f>
              <c:strCache>
                <c:ptCount val="141"/>
                <c:pt idx="0">
                  <c:v>6-May</c:v>
                </c:pt>
                <c:pt idx="1">
                  <c:v>14-May</c:v>
                </c:pt>
                <c:pt idx="2">
                  <c:v>20-May</c:v>
                </c:pt>
                <c:pt idx="3">
                  <c:v>22-May</c:v>
                </c:pt>
                <c:pt idx="4">
                  <c:v>29-May</c:v>
                </c:pt>
                <c:pt idx="5">
                  <c:v>2-Jun</c:v>
                </c:pt>
                <c:pt idx="6">
                  <c:v>3-Jun</c:v>
                </c:pt>
                <c:pt idx="7">
                  <c:v>4-Jun</c:v>
                </c:pt>
                <c:pt idx="8">
                  <c:v>5-Jun</c:v>
                </c:pt>
                <c:pt idx="9">
                  <c:v>6-Jun</c:v>
                </c:pt>
                <c:pt idx="10">
                  <c:v>7-Jun</c:v>
                </c:pt>
                <c:pt idx="11">
                  <c:v>8-Jun</c:v>
                </c:pt>
                <c:pt idx="12">
                  <c:v>10-Jun</c:v>
                </c:pt>
                <c:pt idx="13">
                  <c:v>11-Jun</c:v>
                </c:pt>
                <c:pt idx="14">
                  <c:v>12-Jun</c:v>
                </c:pt>
                <c:pt idx="15">
                  <c:v>13-Jun</c:v>
                </c:pt>
                <c:pt idx="16">
                  <c:v>14-Jun</c:v>
                </c:pt>
                <c:pt idx="17">
                  <c:v>15-Jun</c:v>
                </c:pt>
                <c:pt idx="18">
                  <c:v>16-Jun</c:v>
                </c:pt>
                <c:pt idx="19">
                  <c:v>17-Jun</c:v>
                </c:pt>
                <c:pt idx="20">
                  <c:v>18-Jun</c:v>
                </c:pt>
                <c:pt idx="21">
                  <c:v>19-Jun</c:v>
                </c:pt>
                <c:pt idx="22">
                  <c:v>20-Jun</c:v>
                </c:pt>
                <c:pt idx="23">
                  <c:v>22-Jun</c:v>
                </c:pt>
                <c:pt idx="24">
                  <c:v>23-Jun</c:v>
                </c:pt>
                <c:pt idx="25">
                  <c:v>24-Jun</c:v>
                </c:pt>
                <c:pt idx="26">
                  <c:v>25-Jun</c:v>
                </c:pt>
                <c:pt idx="27">
                  <c:v>26-Jun</c:v>
                </c:pt>
                <c:pt idx="28">
                  <c:v>27-Jun</c:v>
                </c:pt>
                <c:pt idx="29">
                  <c:v>28-Jun</c:v>
                </c:pt>
                <c:pt idx="30">
                  <c:v>29-Jun</c:v>
                </c:pt>
                <c:pt idx="31">
                  <c:v>30-Jun</c:v>
                </c:pt>
                <c:pt idx="32">
                  <c:v>1-Jul</c:v>
                </c:pt>
                <c:pt idx="33">
                  <c:v>2-Jul</c:v>
                </c:pt>
                <c:pt idx="34">
                  <c:v>3-Jul</c:v>
                </c:pt>
                <c:pt idx="35">
                  <c:v>4-Jul</c:v>
                </c:pt>
                <c:pt idx="36">
                  <c:v>5-Jul</c:v>
                </c:pt>
                <c:pt idx="37">
                  <c:v>6-Jul</c:v>
                </c:pt>
                <c:pt idx="38">
                  <c:v>7-Jul</c:v>
                </c:pt>
                <c:pt idx="39">
                  <c:v>8-Jul</c:v>
                </c:pt>
                <c:pt idx="40">
                  <c:v>9-Jul</c:v>
                </c:pt>
                <c:pt idx="41">
                  <c:v>10-Jul</c:v>
                </c:pt>
                <c:pt idx="42">
                  <c:v>11-Jul</c:v>
                </c:pt>
                <c:pt idx="43">
                  <c:v>12-Jul</c:v>
                </c:pt>
                <c:pt idx="44">
                  <c:v>13-Jul</c:v>
                </c:pt>
                <c:pt idx="45">
                  <c:v>14-Jul</c:v>
                </c:pt>
                <c:pt idx="46">
                  <c:v>15-Jul</c:v>
                </c:pt>
                <c:pt idx="47">
                  <c:v>16-Jul</c:v>
                </c:pt>
                <c:pt idx="48">
                  <c:v>17-Jul</c:v>
                </c:pt>
                <c:pt idx="49">
                  <c:v>18-Jul</c:v>
                </c:pt>
                <c:pt idx="50">
                  <c:v>19-Jul</c:v>
                </c:pt>
                <c:pt idx="51">
                  <c:v>20-Jul</c:v>
                </c:pt>
                <c:pt idx="52">
                  <c:v>21-Jul</c:v>
                </c:pt>
                <c:pt idx="53">
                  <c:v>22-Jul</c:v>
                </c:pt>
                <c:pt idx="54">
                  <c:v>23-Jul</c:v>
                </c:pt>
                <c:pt idx="55">
                  <c:v>24-Jul</c:v>
                </c:pt>
                <c:pt idx="56">
                  <c:v>25-Jul</c:v>
                </c:pt>
                <c:pt idx="57">
                  <c:v>26-Jul</c:v>
                </c:pt>
                <c:pt idx="58">
                  <c:v>27-Jul</c:v>
                </c:pt>
                <c:pt idx="59">
                  <c:v>28-Jul</c:v>
                </c:pt>
                <c:pt idx="60">
                  <c:v>29-Jul</c:v>
                </c:pt>
                <c:pt idx="61">
                  <c:v>30-Jul</c:v>
                </c:pt>
                <c:pt idx="62">
                  <c:v>31-Jul</c:v>
                </c:pt>
                <c:pt idx="63">
                  <c:v>1-Aug</c:v>
                </c:pt>
                <c:pt idx="64">
                  <c:v>2-Aug</c:v>
                </c:pt>
                <c:pt idx="65">
                  <c:v>3-Aug</c:v>
                </c:pt>
                <c:pt idx="66">
                  <c:v>4-Aug</c:v>
                </c:pt>
                <c:pt idx="67">
                  <c:v>5-Aug</c:v>
                </c:pt>
                <c:pt idx="68">
                  <c:v>6-Aug</c:v>
                </c:pt>
                <c:pt idx="69">
                  <c:v>7-Aug</c:v>
                </c:pt>
                <c:pt idx="70">
                  <c:v>8-Aug</c:v>
                </c:pt>
                <c:pt idx="71">
                  <c:v>9-Aug</c:v>
                </c:pt>
                <c:pt idx="72">
                  <c:v>10-Aug</c:v>
                </c:pt>
                <c:pt idx="73">
                  <c:v>11-Aug</c:v>
                </c:pt>
                <c:pt idx="74">
                  <c:v>12-Aug</c:v>
                </c:pt>
                <c:pt idx="75">
                  <c:v>13-Aug</c:v>
                </c:pt>
                <c:pt idx="76">
                  <c:v>14-Aug</c:v>
                </c:pt>
                <c:pt idx="77">
                  <c:v>15-Aug</c:v>
                </c:pt>
                <c:pt idx="78">
                  <c:v>16-Aug</c:v>
                </c:pt>
                <c:pt idx="79">
                  <c:v>17-Aug</c:v>
                </c:pt>
                <c:pt idx="80">
                  <c:v>18-Aug</c:v>
                </c:pt>
                <c:pt idx="81">
                  <c:v>19-Aug</c:v>
                </c:pt>
                <c:pt idx="82">
                  <c:v>20-Aug</c:v>
                </c:pt>
                <c:pt idx="83">
                  <c:v>21-Aug</c:v>
                </c:pt>
                <c:pt idx="84">
                  <c:v>22-Aug</c:v>
                </c:pt>
                <c:pt idx="85">
                  <c:v>23-Aug</c:v>
                </c:pt>
                <c:pt idx="86">
                  <c:v>24-Aug</c:v>
                </c:pt>
                <c:pt idx="87">
                  <c:v>25-Aug</c:v>
                </c:pt>
                <c:pt idx="88">
                  <c:v>26-Aug</c:v>
                </c:pt>
                <c:pt idx="89">
                  <c:v>27-Aug</c:v>
                </c:pt>
                <c:pt idx="90">
                  <c:v>28-Aug</c:v>
                </c:pt>
                <c:pt idx="91">
                  <c:v>29-Aug</c:v>
                </c:pt>
                <c:pt idx="92">
                  <c:v>30-Aug</c:v>
                </c:pt>
                <c:pt idx="93">
                  <c:v>31-Aug</c:v>
                </c:pt>
                <c:pt idx="94">
                  <c:v>1-Sep</c:v>
                </c:pt>
                <c:pt idx="95">
                  <c:v>2-Sep</c:v>
                </c:pt>
                <c:pt idx="96">
                  <c:v>3-Sep</c:v>
                </c:pt>
                <c:pt idx="97">
                  <c:v>4-Sep</c:v>
                </c:pt>
                <c:pt idx="98">
                  <c:v>5-Sep</c:v>
                </c:pt>
                <c:pt idx="99">
                  <c:v>6-Sep</c:v>
                </c:pt>
                <c:pt idx="100">
                  <c:v>7-Sep</c:v>
                </c:pt>
                <c:pt idx="101">
                  <c:v>8-Sep</c:v>
                </c:pt>
                <c:pt idx="102">
                  <c:v>9-Sep</c:v>
                </c:pt>
                <c:pt idx="103">
                  <c:v>10-Sep</c:v>
                </c:pt>
                <c:pt idx="104">
                  <c:v>11-Sep</c:v>
                </c:pt>
                <c:pt idx="105">
                  <c:v>12-Sep</c:v>
                </c:pt>
                <c:pt idx="106">
                  <c:v>13-Sep</c:v>
                </c:pt>
                <c:pt idx="107">
                  <c:v>14-Sep</c:v>
                </c:pt>
                <c:pt idx="108">
                  <c:v>15-Sep</c:v>
                </c:pt>
                <c:pt idx="109">
                  <c:v>16-Sep</c:v>
                </c:pt>
                <c:pt idx="110">
                  <c:v>17-Sep</c:v>
                </c:pt>
                <c:pt idx="111">
                  <c:v>18-Sep</c:v>
                </c:pt>
                <c:pt idx="112">
                  <c:v>19-Sep</c:v>
                </c:pt>
                <c:pt idx="113">
                  <c:v>20-Sep</c:v>
                </c:pt>
                <c:pt idx="114">
                  <c:v>21-Sep</c:v>
                </c:pt>
                <c:pt idx="115">
                  <c:v>22-Sep</c:v>
                </c:pt>
                <c:pt idx="116">
                  <c:v>23-Sep</c:v>
                </c:pt>
                <c:pt idx="117">
                  <c:v>24-Sep</c:v>
                </c:pt>
                <c:pt idx="118">
                  <c:v>25-Sep</c:v>
                </c:pt>
                <c:pt idx="119">
                  <c:v>26-Sep</c:v>
                </c:pt>
                <c:pt idx="120">
                  <c:v>27-Sep</c:v>
                </c:pt>
                <c:pt idx="121">
                  <c:v>28-Sep</c:v>
                </c:pt>
                <c:pt idx="122">
                  <c:v>30-Sep</c:v>
                </c:pt>
                <c:pt idx="123">
                  <c:v>1-Oct</c:v>
                </c:pt>
                <c:pt idx="124">
                  <c:v>2-Oct</c:v>
                </c:pt>
                <c:pt idx="125">
                  <c:v>3-Oct</c:v>
                </c:pt>
                <c:pt idx="126">
                  <c:v>4-Oct</c:v>
                </c:pt>
                <c:pt idx="127">
                  <c:v>5-Oct</c:v>
                </c:pt>
                <c:pt idx="128">
                  <c:v>6-Oct</c:v>
                </c:pt>
                <c:pt idx="129">
                  <c:v>7-Oct</c:v>
                </c:pt>
                <c:pt idx="130">
                  <c:v>8-Oct</c:v>
                </c:pt>
                <c:pt idx="131">
                  <c:v>9-Oct</c:v>
                </c:pt>
                <c:pt idx="132">
                  <c:v>10-Oct</c:v>
                </c:pt>
                <c:pt idx="133">
                  <c:v>11-Oct</c:v>
                </c:pt>
                <c:pt idx="134">
                  <c:v>12-Oct</c:v>
                </c:pt>
                <c:pt idx="135">
                  <c:v>13-Oct</c:v>
                </c:pt>
                <c:pt idx="136">
                  <c:v>14-Oct</c:v>
                </c:pt>
                <c:pt idx="137">
                  <c:v>15-Oct</c:v>
                </c:pt>
                <c:pt idx="138">
                  <c:v>16-Oct</c:v>
                </c:pt>
                <c:pt idx="139">
                  <c:v>17-Oct</c:v>
                </c:pt>
                <c:pt idx="140">
                  <c:v>23-Oct</c:v>
                </c:pt>
              </c:strCache>
            </c:strRef>
          </c:cat>
          <c:val>
            <c:numRef>
              <c:f>Pivot!$D$5:$D$146</c:f>
              <c:numCache>
                <c:formatCode>General</c:formatCode>
                <c:ptCount val="141"/>
                <c:pt idx="0">
                  <c:v>1</c:v>
                </c:pt>
                <c:pt idx="2">
                  <c:v>3</c:v>
                </c:pt>
                <c:pt idx="3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4</c:v>
                </c:pt>
                <c:pt idx="16">
                  <c:v>1</c:v>
                </c:pt>
                <c:pt idx="17">
                  <c:v>5</c:v>
                </c:pt>
                <c:pt idx="18">
                  <c:v>3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3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2</c:v>
                </c:pt>
                <c:pt idx="33">
                  <c:v>2</c:v>
                </c:pt>
                <c:pt idx="34">
                  <c:v>8</c:v>
                </c:pt>
                <c:pt idx="35">
                  <c:v>8</c:v>
                </c:pt>
                <c:pt idx="36">
                  <c:v>4</c:v>
                </c:pt>
                <c:pt idx="37">
                  <c:v>5</c:v>
                </c:pt>
                <c:pt idx="38">
                  <c:v>6</c:v>
                </c:pt>
                <c:pt idx="39">
                  <c:v>12</c:v>
                </c:pt>
                <c:pt idx="40">
                  <c:v>16</c:v>
                </c:pt>
                <c:pt idx="41">
                  <c:v>26</c:v>
                </c:pt>
                <c:pt idx="42">
                  <c:v>30</c:v>
                </c:pt>
                <c:pt idx="43">
                  <c:v>28</c:v>
                </c:pt>
                <c:pt idx="44">
                  <c:v>28</c:v>
                </c:pt>
                <c:pt idx="45">
                  <c:v>20</c:v>
                </c:pt>
                <c:pt idx="46">
                  <c:v>25</c:v>
                </c:pt>
                <c:pt idx="47">
                  <c:v>30</c:v>
                </c:pt>
                <c:pt idx="48">
                  <c:v>23</c:v>
                </c:pt>
                <c:pt idx="49">
                  <c:v>25</c:v>
                </c:pt>
                <c:pt idx="50">
                  <c:v>26</c:v>
                </c:pt>
                <c:pt idx="51">
                  <c:v>23</c:v>
                </c:pt>
                <c:pt idx="52">
                  <c:v>24</c:v>
                </c:pt>
                <c:pt idx="53">
                  <c:v>24</c:v>
                </c:pt>
                <c:pt idx="54">
                  <c:v>26</c:v>
                </c:pt>
                <c:pt idx="55">
                  <c:v>45</c:v>
                </c:pt>
                <c:pt idx="56">
                  <c:v>41</c:v>
                </c:pt>
                <c:pt idx="57">
                  <c:v>43</c:v>
                </c:pt>
                <c:pt idx="58">
                  <c:v>24</c:v>
                </c:pt>
                <c:pt idx="59">
                  <c:v>33</c:v>
                </c:pt>
                <c:pt idx="60">
                  <c:v>31</c:v>
                </c:pt>
                <c:pt idx="61">
                  <c:v>39</c:v>
                </c:pt>
                <c:pt idx="62">
                  <c:v>36</c:v>
                </c:pt>
                <c:pt idx="63">
                  <c:v>38</c:v>
                </c:pt>
                <c:pt idx="64">
                  <c:v>34</c:v>
                </c:pt>
                <c:pt idx="65">
                  <c:v>28</c:v>
                </c:pt>
                <c:pt idx="66">
                  <c:v>36</c:v>
                </c:pt>
                <c:pt idx="67">
                  <c:v>37</c:v>
                </c:pt>
                <c:pt idx="68">
                  <c:v>68</c:v>
                </c:pt>
                <c:pt idx="69">
                  <c:v>111</c:v>
                </c:pt>
                <c:pt idx="70">
                  <c:v>76</c:v>
                </c:pt>
                <c:pt idx="71">
                  <c:v>22</c:v>
                </c:pt>
                <c:pt idx="72">
                  <c:v>33</c:v>
                </c:pt>
                <c:pt idx="73">
                  <c:v>28</c:v>
                </c:pt>
                <c:pt idx="74">
                  <c:v>31</c:v>
                </c:pt>
                <c:pt idx="75">
                  <c:v>42</c:v>
                </c:pt>
                <c:pt idx="76">
                  <c:v>48</c:v>
                </c:pt>
                <c:pt idx="77">
                  <c:v>63</c:v>
                </c:pt>
                <c:pt idx="78">
                  <c:v>65</c:v>
                </c:pt>
                <c:pt idx="79">
                  <c:v>53</c:v>
                </c:pt>
                <c:pt idx="80">
                  <c:v>65</c:v>
                </c:pt>
                <c:pt idx="81">
                  <c:v>68</c:v>
                </c:pt>
                <c:pt idx="82">
                  <c:v>63</c:v>
                </c:pt>
                <c:pt idx="83">
                  <c:v>31</c:v>
                </c:pt>
                <c:pt idx="84">
                  <c:v>36</c:v>
                </c:pt>
                <c:pt idx="85">
                  <c:v>26</c:v>
                </c:pt>
                <c:pt idx="86">
                  <c:v>15</c:v>
                </c:pt>
                <c:pt idx="87">
                  <c:v>15</c:v>
                </c:pt>
                <c:pt idx="88">
                  <c:v>49</c:v>
                </c:pt>
                <c:pt idx="89">
                  <c:v>80</c:v>
                </c:pt>
                <c:pt idx="90">
                  <c:v>72</c:v>
                </c:pt>
                <c:pt idx="91">
                  <c:v>68</c:v>
                </c:pt>
                <c:pt idx="92">
                  <c:v>41</c:v>
                </c:pt>
                <c:pt idx="93">
                  <c:v>37</c:v>
                </c:pt>
                <c:pt idx="94">
                  <c:v>11</c:v>
                </c:pt>
                <c:pt idx="95">
                  <c:v>7</c:v>
                </c:pt>
                <c:pt idx="96">
                  <c:v>23</c:v>
                </c:pt>
                <c:pt idx="97">
                  <c:v>39</c:v>
                </c:pt>
                <c:pt idx="98">
                  <c:v>36</c:v>
                </c:pt>
                <c:pt idx="99">
                  <c:v>36</c:v>
                </c:pt>
                <c:pt idx="100">
                  <c:v>30</c:v>
                </c:pt>
                <c:pt idx="101">
                  <c:v>40</c:v>
                </c:pt>
                <c:pt idx="102">
                  <c:v>41</c:v>
                </c:pt>
                <c:pt idx="103">
                  <c:v>36</c:v>
                </c:pt>
                <c:pt idx="104">
                  <c:v>5</c:v>
                </c:pt>
                <c:pt idx="105">
                  <c:v>6</c:v>
                </c:pt>
                <c:pt idx="106">
                  <c:v>7</c:v>
                </c:pt>
                <c:pt idx="107">
                  <c:v>7</c:v>
                </c:pt>
                <c:pt idx="108">
                  <c:v>5</c:v>
                </c:pt>
                <c:pt idx="109">
                  <c:v>6</c:v>
                </c:pt>
                <c:pt idx="110">
                  <c:v>16</c:v>
                </c:pt>
                <c:pt idx="111">
                  <c:v>18</c:v>
                </c:pt>
                <c:pt idx="112">
                  <c:v>7</c:v>
                </c:pt>
                <c:pt idx="113">
                  <c:v>1</c:v>
                </c:pt>
                <c:pt idx="114">
                  <c:v>3</c:v>
                </c:pt>
                <c:pt idx="115">
                  <c:v>12</c:v>
                </c:pt>
                <c:pt idx="116">
                  <c:v>9</c:v>
                </c:pt>
                <c:pt idx="117">
                  <c:v>7</c:v>
                </c:pt>
                <c:pt idx="118">
                  <c:v>10</c:v>
                </c:pt>
                <c:pt idx="119">
                  <c:v>10</c:v>
                </c:pt>
                <c:pt idx="120">
                  <c:v>13</c:v>
                </c:pt>
                <c:pt idx="121">
                  <c:v>6</c:v>
                </c:pt>
                <c:pt idx="122">
                  <c:v>2</c:v>
                </c:pt>
                <c:pt idx="123">
                  <c:v>10</c:v>
                </c:pt>
                <c:pt idx="124">
                  <c:v>13</c:v>
                </c:pt>
                <c:pt idx="125">
                  <c:v>19</c:v>
                </c:pt>
                <c:pt idx="126">
                  <c:v>25</c:v>
                </c:pt>
                <c:pt idx="127">
                  <c:v>25</c:v>
                </c:pt>
                <c:pt idx="128">
                  <c:v>14</c:v>
                </c:pt>
                <c:pt idx="129">
                  <c:v>8</c:v>
                </c:pt>
                <c:pt idx="130">
                  <c:v>6</c:v>
                </c:pt>
                <c:pt idx="131">
                  <c:v>7</c:v>
                </c:pt>
                <c:pt idx="132">
                  <c:v>1</c:v>
                </c:pt>
                <c:pt idx="133">
                  <c:v>8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0-4D70-AB08-F9EDF6A9F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08919536"/>
        <c:axId val="508919952"/>
      </c:barChart>
      <c:catAx>
        <c:axId val="50891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952"/>
        <c:crosses val="autoZero"/>
        <c:auto val="1"/>
        <c:lblAlgn val="ctr"/>
        <c:lblOffset val="100"/>
        <c:noMultiLvlLbl val="0"/>
      </c:catAx>
      <c:valAx>
        <c:axId val="50891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# of Monitor</a:t>
                </a:r>
                <a:r>
                  <a:rPr lang="en-US" sz="1400" baseline="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[Western_Smoke_Impact_Days_2021_updated032222.xlsx]Pivot!PivotTable3</c:name>
    <c:fmtId val="9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Pivot!$A$4:$A$115</c:f>
              <c:strCache>
                <c:ptCount val="111"/>
                <c:pt idx="0">
                  <c:v>14-May</c:v>
                </c:pt>
                <c:pt idx="1">
                  <c:v>20-May</c:v>
                </c:pt>
                <c:pt idx="2">
                  <c:v>29-May</c:v>
                </c:pt>
                <c:pt idx="3">
                  <c:v>2-Jun</c:v>
                </c:pt>
                <c:pt idx="4">
                  <c:v>3-Jun</c:v>
                </c:pt>
                <c:pt idx="5">
                  <c:v>4-Jun</c:v>
                </c:pt>
                <c:pt idx="6">
                  <c:v>7-Jun</c:v>
                </c:pt>
                <c:pt idx="7">
                  <c:v>10-Jun</c:v>
                </c:pt>
                <c:pt idx="8">
                  <c:v>11-Jun</c:v>
                </c:pt>
                <c:pt idx="9">
                  <c:v>12-Jun</c:v>
                </c:pt>
                <c:pt idx="10">
                  <c:v>13-Jun</c:v>
                </c:pt>
                <c:pt idx="11">
                  <c:v>14-Jun</c:v>
                </c:pt>
                <c:pt idx="12">
                  <c:v>15-Jun</c:v>
                </c:pt>
                <c:pt idx="13">
                  <c:v>16-Jun</c:v>
                </c:pt>
                <c:pt idx="14">
                  <c:v>17-Jun</c:v>
                </c:pt>
                <c:pt idx="15">
                  <c:v>18-Jun</c:v>
                </c:pt>
                <c:pt idx="16">
                  <c:v>19-Jun</c:v>
                </c:pt>
                <c:pt idx="17">
                  <c:v>22-Jun</c:v>
                </c:pt>
                <c:pt idx="18">
                  <c:v>23-Jun</c:v>
                </c:pt>
                <c:pt idx="19">
                  <c:v>24-Jun</c:v>
                </c:pt>
                <c:pt idx="20">
                  <c:v>28-Jun</c:v>
                </c:pt>
                <c:pt idx="21">
                  <c:v>29-Jun</c:v>
                </c:pt>
                <c:pt idx="22">
                  <c:v>1-Jul</c:v>
                </c:pt>
                <c:pt idx="23">
                  <c:v>3-Jul</c:v>
                </c:pt>
                <c:pt idx="24">
                  <c:v>4-Jul</c:v>
                </c:pt>
                <c:pt idx="25">
                  <c:v>6-Jul</c:v>
                </c:pt>
                <c:pt idx="26">
                  <c:v>8-Jul</c:v>
                </c:pt>
                <c:pt idx="27">
                  <c:v>9-Jul</c:v>
                </c:pt>
                <c:pt idx="28">
                  <c:v>10-Jul</c:v>
                </c:pt>
                <c:pt idx="29">
                  <c:v>11-Jul</c:v>
                </c:pt>
                <c:pt idx="30">
                  <c:v>12-Jul</c:v>
                </c:pt>
                <c:pt idx="31">
                  <c:v>13-Jul</c:v>
                </c:pt>
                <c:pt idx="32">
                  <c:v>14-Jul</c:v>
                </c:pt>
                <c:pt idx="33">
                  <c:v>15-Jul</c:v>
                </c:pt>
                <c:pt idx="34">
                  <c:v>16-Jul</c:v>
                </c:pt>
                <c:pt idx="35">
                  <c:v>17-Jul</c:v>
                </c:pt>
                <c:pt idx="36">
                  <c:v>18-Jul</c:v>
                </c:pt>
                <c:pt idx="37">
                  <c:v>19-Jul</c:v>
                </c:pt>
                <c:pt idx="38">
                  <c:v>20-Jul</c:v>
                </c:pt>
                <c:pt idx="39">
                  <c:v>21-Jul</c:v>
                </c:pt>
                <c:pt idx="40">
                  <c:v>22-Jul</c:v>
                </c:pt>
                <c:pt idx="41">
                  <c:v>23-Jul</c:v>
                </c:pt>
                <c:pt idx="42">
                  <c:v>24-Jul</c:v>
                </c:pt>
                <c:pt idx="43">
                  <c:v>25-Jul</c:v>
                </c:pt>
                <c:pt idx="44">
                  <c:v>26-Jul</c:v>
                </c:pt>
                <c:pt idx="45">
                  <c:v>27-Jul</c:v>
                </c:pt>
                <c:pt idx="46">
                  <c:v>28-Jul</c:v>
                </c:pt>
                <c:pt idx="47">
                  <c:v>29-Jul</c:v>
                </c:pt>
                <c:pt idx="48">
                  <c:v>30-Jul</c:v>
                </c:pt>
                <c:pt idx="49">
                  <c:v>31-Jul</c:v>
                </c:pt>
                <c:pt idx="50">
                  <c:v>1-Aug</c:v>
                </c:pt>
                <c:pt idx="51">
                  <c:v>2-Aug</c:v>
                </c:pt>
                <c:pt idx="52">
                  <c:v>3-Aug</c:v>
                </c:pt>
                <c:pt idx="53">
                  <c:v>4-Aug</c:v>
                </c:pt>
                <c:pt idx="54">
                  <c:v>5-Aug</c:v>
                </c:pt>
                <c:pt idx="55">
                  <c:v>6-Aug</c:v>
                </c:pt>
                <c:pt idx="56">
                  <c:v>7-Aug</c:v>
                </c:pt>
                <c:pt idx="57">
                  <c:v>8-Aug</c:v>
                </c:pt>
                <c:pt idx="58">
                  <c:v>9-Aug</c:v>
                </c:pt>
                <c:pt idx="59">
                  <c:v>10-Aug</c:v>
                </c:pt>
                <c:pt idx="60">
                  <c:v>11-Aug</c:v>
                </c:pt>
                <c:pt idx="61">
                  <c:v>12-Aug</c:v>
                </c:pt>
                <c:pt idx="62">
                  <c:v>13-Aug</c:v>
                </c:pt>
                <c:pt idx="63">
                  <c:v>14-Aug</c:v>
                </c:pt>
                <c:pt idx="64">
                  <c:v>15-Aug</c:v>
                </c:pt>
                <c:pt idx="65">
                  <c:v>16-Aug</c:v>
                </c:pt>
                <c:pt idx="66">
                  <c:v>17-Aug</c:v>
                </c:pt>
                <c:pt idx="67">
                  <c:v>18-Aug</c:v>
                </c:pt>
                <c:pt idx="68">
                  <c:v>19-Aug</c:v>
                </c:pt>
                <c:pt idx="69">
                  <c:v>20-Aug</c:v>
                </c:pt>
                <c:pt idx="70">
                  <c:v>21-Aug</c:v>
                </c:pt>
                <c:pt idx="71">
                  <c:v>22-Aug</c:v>
                </c:pt>
                <c:pt idx="72">
                  <c:v>23-Aug</c:v>
                </c:pt>
                <c:pt idx="73">
                  <c:v>24-Aug</c:v>
                </c:pt>
                <c:pt idx="74">
                  <c:v>25-Aug</c:v>
                </c:pt>
                <c:pt idx="75">
                  <c:v>26-Aug</c:v>
                </c:pt>
                <c:pt idx="76">
                  <c:v>27-Aug</c:v>
                </c:pt>
                <c:pt idx="77">
                  <c:v>28-Aug</c:v>
                </c:pt>
                <c:pt idx="78">
                  <c:v>29-Aug</c:v>
                </c:pt>
                <c:pt idx="79">
                  <c:v>30-Aug</c:v>
                </c:pt>
                <c:pt idx="80">
                  <c:v>31-Aug</c:v>
                </c:pt>
                <c:pt idx="81">
                  <c:v>1-Sep</c:v>
                </c:pt>
                <c:pt idx="82">
                  <c:v>2-Sep</c:v>
                </c:pt>
                <c:pt idx="83">
                  <c:v>3-Sep</c:v>
                </c:pt>
                <c:pt idx="84">
                  <c:v>4-Sep</c:v>
                </c:pt>
                <c:pt idx="85">
                  <c:v>5-Sep</c:v>
                </c:pt>
                <c:pt idx="86">
                  <c:v>6-Sep</c:v>
                </c:pt>
                <c:pt idx="87">
                  <c:v>7-Sep</c:v>
                </c:pt>
                <c:pt idx="88">
                  <c:v>8-Sep</c:v>
                </c:pt>
                <c:pt idx="89">
                  <c:v>9-Sep</c:v>
                </c:pt>
                <c:pt idx="90">
                  <c:v>10-Sep</c:v>
                </c:pt>
                <c:pt idx="91">
                  <c:v>12-Sep</c:v>
                </c:pt>
                <c:pt idx="92">
                  <c:v>14-Sep</c:v>
                </c:pt>
                <c:pt idx="93">
                  <c:v>15-Sep</c:v>
                </c:pt>
                <c:pt idx="94">
                  <c:v>16-Sep</c:v>
                </c:pt>
                <c:pt idx="95">
                  <c:v>17-Sep</c:v>
                </c:pt>
                <c:pt idx="96">
                  <c:v>18-Sep</c:v>
                </c:pt>
                <c:pt idx="97">
                  <c:v>19-Sep</c:v>
                </c:pt>
                <c:pt idx="98">
                  <c:v>21-Sep</c:v>
                </c:pt>
                <c:pt idx="99">
                  <c:v>22-Sep</c:v>
                </c:pt>
                <c:pt idx="100">
                  <c:v>24-Sep</c:v>
                </c:pt>
                <c:pt idx="101">
                  <c:v>25-Sep</c:v>
                </c:pt>
                <c:pt idx="102">
                  <c:v>26-Sep</c:v>
                </c:pt>
                <c:pt idx="103">
                  <c:v>27-Sep</c:v>
                </c:pt>
                <c:pt idx="104">
                  <c:v>28-Sep</c:v>
                </c:pt>
                <c:pt idx="105">
                  <c:v>2-Oct</c:v>
                </c:pt>
                <c:pt idx="106">
                  <c:v>5-Oct</c:v>
                </c:pt>
                <c:pt idx="107">
                  <c:v>6-Oct</c:v>
                </c:pt>
                <c:pt idx="108">
                  <c:v>7-Oct</c:v>
                </c:pt>
                <c:pt idx="109">
                  <c:v>8-Oct</c:v>
                </c:pt>
                <c:pt idx="110">
                  <c:v>9-Oct</c:v>
                </c:pt>
              </c:strCache>
            </c:strRef>
          </c:cat>
          <c:val>
            <c:numRef>
              <c:f>Pivot!$B$4:$B$115</c:f>
              <c:numCache>
                <c:formatCode>General</c:formatCode>
                <c:ptCount val="1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27</c:v>
                </c:pt>
                <c:pt idx="9">
                  <c:v>25</c:v>
                </c:pt>
                <c:pt idx="10">
                  <c:v>1</c:v>
                </c:pt>
                <c:pt idx="11">
                  <c:v>2</c:v>
                </c:pt>
                <c:pt idx="12">
                  <c:v>23</c:v>
                </c:pt>
                <c:pt idx="13">
                  <c:v>26</c:v>
                </c:pt>
                <c:pt idx="14">
                  <c:v>12</c:v>
                </c:pt>
                <c:pt idx="15">
                  <c:v>3</c:v>
                </c:pt>
                <c:pt idx="16">
                  <c:v>2</c:v>
                </c:pt>
                <c:pt idx="17">
                  <c:v>6</c:v>
                </c:pt>
                <c:pt idx="18">
                  <c:v>2</c:v>
                </c:pt>
                <c:pt idx="19">
                  <c:v>2</c:v>
                </c:pt>
                <c:pt idx="20">
                  <c:v>4</c:v>
                </c:pt>
                <c:pt idx="21">
                  <c:v>14</c:v>
                </c:pt>
                <c:pt idx="22">
                  <c:v>20</c:v>
                </c:pt>
                <c:pt idx="23">
                  <c:v>2</c:v>
                </c:pt>
                <c:pt idx="24">
                  <c:v>4</c:v>
                </c:pt>
                <c:pt idx="25">
                  <c:v>2</c:v>
                </c:pt>
                <c:pt idx="26">
                  <c:v>3</c:v>
                </c:pt>
                <c:pt idx="27">
                  <c:v>10</c:v>
                </c:pt>
                <c:pt idx="28">
                  <c:v>33</c:v>
                </c:pt>
                <c:pt idx="29">
                  <c:v>36</c:v>
                </c:pt>
                <c:pt idx="30">
                  <c:v>40</c:v>
                </c:pt>
                <c:pt idx="31">
                  <c:v>22</c:v>
                </c:pt>
                <c:pt idx="32">
                  <c:v>12</c:v>
                </c:pt>
                <c:pt idx="33">
                  <c:v>22</c:v>
                </c:pt>
                <c:pt idx="34">
                  <c:v>26</c:v>
                </c:pt>
                <c:pt idx="35">
                  <c:v>36</c:v>
                </c:pt>
                <c:pt idx="36">
                  <c:v>28</c:v>
                </c:pt>
                <c:pt idx="37">
                  <c:v>46</c:v>
                </c:pt>
                <c:pt idx="38">
                  <c:v>39</c:v>
                </c:pt>
                <c:pt idx="39">
                  <c:v>38</c:v>
                </c:pt>
                <c:pt idx="40">
                  <c:v>41</c:v>
                </c:pt>
                <c:pt idx="41">
                  <c:v>15</c:v>
                </c:pt>
                <c:pt idx="42">
                  <c:v>41</c:v>
                </c:pt>
                <c:pt idx="43">
                  <c:v>53</c:v>
                </c:pt>
                <c:pt idx="44">
                  <c:v>59</c:v>
                </c:pt>
                <c:pt idx="45">
                  <c:v>43</c:v>
                </c:pt>
                <c:pt idx="46">
                  <c:v>55</c:v>
                </c:pt>
                <c:pt idx="47">
                  <c:v>27</c:v>
                </c:pt>
                <c:pt idx="48">
                  <c:v>37</c:v>
                </c:pt>
                <c:pt idx="49">
                  <c:v>27</c:v>
                </c:pt>
                <c:pt idx="50">
                  <c:v>22</c:v>
                </c:pt>
                <c:pt idx="51">
                  <c:v>33</c:v>
                </c:pt>
                <c:pt idx="52">
                  <c:v>25</c:v>
                </c:pt>
                <c:pt idx="53">
                  <c:v>35</c:v>
                </c:pt>
                <c:pt idx="54">
                  <c:v>25</c:v>
                </c:pt>
                <c:pt idx="55">
                  <c:v>16</c:v>
                </c:pt>
                <c:pt idx="56">
                  <c:v>45</c:v>
                </c:pt>
                <c:pt idx="57">
                  <c:v>53</c:v>
                </c:pt>
                <c:pt idx="58">
                  <c:v>17</c:v>
                </c:pt>
                <c:pt idx="59">
                  <c:v>17</c:v>
                </c:pt>
                <c:pt idx="60">
                  <c:v>18</c:v>
                </c:pt>
                <c:pt idx="61">
                  <c:v>14</c:v>
                </c:pt>
                <c:pt idx="62">
                  <c:v>15</c:v>
                </c:pt>
                <c:pt idx="63">
                  <c:v>16</c:v>
                </c:pt>
                <c:pt idx="64">
                  <c:v>20</c:v>
                </c:pt>
                <c:pt idx="65">
                  <c:v>40</c:v>
                </c:pt>
                <c:pt idx="66">
                  <c:v>4</c:v>
                </c:pt>
                <c:pt idx="67">
                  <c:v>5</c:v>
                </c:pt>
                <c:pt idx="68">
                  <c:v>7</c:v>
                </c:pt>
                <c:pt idx="69">
                  <c:v>16</c:v>
                </c:pt>
                <c:pt idx="70">
                  <c:v>14</c:v>
                </c:pt>
                <c:pt idx="71">
                  <c:v>25</c:v>
                </c:pt>
                <c:pt idx="72">
                  <c:v>15</c:v>
                </c:pt>
                <c:pt idx="73">
                  <c:v>14</c:v>
                </c:pt>
                <c:pt idx="74">
                  <c:v>16</c:v>
                </c:pt>
                <c:pt idx="75">
                  <c:v>28</c:v>
                </c:pt>
                <c:pt idx="76">
                  <c:v>12</c:v>
                </c:pt>
                <c:pt idx="77">
                  <c:v>18</c:v>
                </c:pt>
                <c:pt idx="78">
                  <c:v>21</c:v>
                </c:pt>
                <c:pt idx="79">
                  <c:v>10</c:v>
                </c:pt>
                <c:pt idx="80">
                  <c:v>12</c:v>
                </c:pt>
                <c:pt idx="81">
                  <c:v>1</c:v>
                </c:pt>
                <c:pt idx="82">
                  <c:v>3</c:v>
                </c:pt>
                <c:pt idx="83">
                  <c:v>2</c:v>
                </c:pt>
                <c:pt idx="84">
                  <c:v>17</c:v>
                </c:pt>
                <c:pt idx="85">
                  <c:v>34</c:v>
                </c:pt>
                <c:pt idx="86">
                  <c:v>16</c:v>
                </c:pt>
                <c:pt idx="87">
                  <c:v>26</c:v>
                </c:pt>
                <c:pt idx="88">
                  <c:v>32</c:v>
                </c:pt>
                <c:pt idx="89">
                  <c:v>19</c:v>
                </c:pt>
                <c:pt idx="90">
                  <c:v>11</c:v>
                </c:pt>
                <c:pt idx="91">
                  <c:v>2</c:v>
                </c:pt>
                <c:pt idx="92">
                  <c:v>3</c:v>
                </c:pt>
                <c:pt idx="93">
                  <c:v>9</c:v>
                </c:pt>
                <c:pt idx="94">
                  <c:v>2</c:v>
                </c:pt>
                <c:pt idx="95">
                  <c:v>3</c:v>
                </c:pt>
                <c:pt idx="96">
                  <c:v>6</c:v>
                </c:pt>
                <c:pt idx="97">
                  <c:v>3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3</c:v>
                </c:pt>
                <c:pt idx="104">
                  <c:v>2</c:v>
                </c:pt>
                <c:pt idx="105">
                  <c:v>1</c:v>
                </c:pt>
                <c:pt idx="106">
                  <c:v>3</c:v>
                </c:pt>
                <c:pt idx="107">
                  <c:v>3</c:v>
                </c:pt>
                <c:pt idx="108">
                  <c:v>1</c:v>
                </c:pt>
                <c:pt idx="109">
                  <c:v>5</c:v>
                </c:pt>
                <c:pt idx="1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B-4AF0-BA70-A40FF33A7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919536"/>
        <c:axId val="508919952"/>
      </c:barChart>
      <c:catAx>
        <c:axId val="50891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952"/>
        <c:crosses val="autoZero"/>
        <c:auto val="1"/>
        <c:lblAlgn val="ctr"/>
        <c:lblOffset val="100"/>
        <c:noMultiLvlLbl val="0"/>
      </c:catAx>
      <c:valAx>
        <c:axId val="50891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# of Monitor Days</a:t>
                </a:r>
                <a:endParaRPr lang="en-US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[Western_Smoke_Impact_Days_2021_updated032222.xlsx]Pivot!PivotTable3</c:name>
    <c:fmtId val="9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Pivot!$A$4:$A$109</c:f>
              <c:strCache>
                <c:ptCount val="105"/>
                <c:pt idx="0">
                  <c:v>20-May</c:v>
                </c:pt>
                <c:pt idx="1">
                  <c:v>7-Jun</c:v>
                </c:pt>
                <c:pt idx="2">
                  <c:v>10-Jun</c:v>
                </c:pt>
                <c:pt idx="3">
                  <c:v>11-Jun</c:v>
                </c:pt>
                <c:pt idx="4">
                  <c:v>12-Jun</c:v>
                </c:pt>
                <c:pt idx="5">
                  <c:v>14-Jun</c:v>
                </c:pt>
                <c:pt idx="6">
                  <c:v>15-Jun</c:v>
                </c:pt>
                <c:pt idx="7">
                  <c:v>16-Jun</c:v>
                </c:pt>
                <c:pt idx="8">
                  <c:v>17-Jun</c:v>
                </c:pt>
                <c:pt idx="9">
                  <c:v>18-Jun</c:v>
                </c:pt>
                <c:pt idx="10">
                  <c:v>19-Jun</c:v>
                </c:pt>
                <c:pt idx="11">
                  <c:v>22-Jun</c:v>
                </c:pt>
                <c:pt idx="12">
                  <c:v>23-Jun</c:v>
                </c:pt>
                <c:pt idx="13">
                  <c:v>24-Jun</c:v>
                </c:pt>
                <c:pt idx="14">
                  <c:v>1-Jul</c:v>
                </c:pt>
                <c:pt idx="15">
                  <c:v>2-Jul</c:v>
                </c:pt>
                <c:pt idx="16">
                  <c:v>3-Jul</c:v>
                </c:pt>
                <c:pt idx="17">
                  <c:v>4-Jul</c:v>
                </c:pt>
                <c:pt idx="18">
                  <c:v>5-Jul</c:v>
                </c:pt>
                <c:pt idx="19">
                  <c:v>6-Jul</c:v>
                </c:pt>
                <c:pt idx="20">
                  <c:v>7-Jul</c:v>
                </c:pt>
                <c:pt idx="21">
                  <c:v>8-Jul</c:v>
                </c:pt>
                <c:pt idx="22">
                  <c:v>9-Jul</c:v>
                </c:pt>
                <c:pt idx="23">
                  <c:v>10-Jul</c:v>
                </c:pt>
                <c:pt idx="24">
                  <c:v>11-Jul</c:v>
                </c:pt>
                <c:pt idx="25">
                  <c:v>12-Jul</c:v>
                </c:pt>
                <c:pt idx="26">
                  <c:v>13-Jul</c:v>
                </c:pt>
                <c:pt idx="27">
                  <c:v>14-Jul</c:v>
                </c:pt>
                <c:pt idx="28">
                  <c:v>15-Jul</c:v>
                </c:pt>
                <c:pt idx="29">
                  <c:v>16-Jul</c:v>
                </c:pt>
                <c:pt idx="30">
                  <c:v>17-Jul</c:v>
                </c:pt>
                <c:pt idx="31">
                  <c:v>18-Jul</c:v>
                </c:pt>
                <c:pt idx="32">
                  <c:v>19-Jul</c:v>
                </c:pt>
                <c:pt idx="33">
                  <c:v>20-Jul</c:v>
                </c:pt>
                <c:pt idx="34">
                  <c:v>21-Jul</c:v>
                </c:pt>
                <c:pt idx="35">
                  <c:v>22-Jul</c:v>
                </c:pt>
                <c:pt idx="36">
                  <c:v>23-Jul</c:v>
                </c:pt>
                <c:pt idx="37">
                  <c:v>24-Jul</c:v>
                </c:pt>
                <c:pt idx="38">
                  <c:v>25-Jul</c:v>
                </c:pt>
                <c:pt idx="39">
                  <c:v>26-Jul</c:v>
                </c:pt>
                <c:pt idx="40">
                  <c:v>27-Jul</c:v>
                </c:pt>
                <c:pt idx="41">
                  <c:v>28-Jul</c:v>
                </c:pt>
                <c:pt idx="42">
                  <c:v>29-Jul</c:v>
                </c:pt>
                <c:pt idx="43">
                  <c:v>30-Jul</c:v>
                </c:pt>
                <c:pt idx="44">
                  <c:v>31-Jul</c:v>
                </c:pt>
                <c:pt idx="45">
                  <c:v>1-Aug</c:v>
                </c:pt>
                <c:pt idx="46">
                  <c:v>2-Aug</c:v>
                </c:pt>
                <c:pt idx="47">
                  <c:v>3-Aug</c:v>
                </c:pt>
                <c:pt idx="48">
                  <c:v>4-Aug</c:v>
                </c:pt>
                <c:pt idx="49">
                  <c:v>5-Aug</c:v>
                </c:pt>
                <c:pt idx="50">
                  <c:v>6-Aug</c:v>
                </c:pt>
                <c:pt idx="51">
                  <c:v>7-Aug</c:v>
                </c:pt>
                <c:pt idx="52">
                  <c:v>8-Aug</c:v>
                </c:pt>
                <c:pt idx="53">
                  <c:v>9-Aug</c:v>
                </c:pt>
                <c:pt idx="54">
                  <c:v>10-Aug</c:v>
                </c:pt>
                <c:pt idx="55">
                  <c:v>11-Aug</c:v>
                </c:pt>
                <c:pt idx="56">
                  <c:v>12-Aug</c:v>
                </c:pt>
                <c:pt idx="57">
                  <c:v>13-Aug</c:v>
                </c:pt>
                <c:pt idx="58">
                  <c:v>14-Aug</c:v>
                </c:pt>
                <c:pt idx="59">
                  <c:v>15-Aug</c:v>
                </c:pt>
                <c:pt idx="60">
                  <c:v>16-Aug</c:v>
                </c:pt>
                <c:pt idx="61">
                  <c:v>17-Aug</c:v>
                </c:pt>
                <c:pt idx="62">
                  <c:v>18-Aug</c:v>
                </c:pt>
                <c:pt idx="63">
                  <c:v>19-Aug</c:v>
                </c:pt>
                <c:pt idx="64">
                  <c:v>20-Aug</c:v>
                </c:pt>
                <c:pt idx="65">
                  <c:v>21-Aug</c:v>
                </c:pt>
                <c:pt idx="66">
                  <c:v>22-Aug</c:v>
                </c:pt>
                <c:pt idx="67">
                  <c:v>23-Aug</c:v>
                </c:pt>
                <c:pt idx="68">
                  <c:v>24-Aug</c:v>
                </c:pt>
                <c:pt idx="69">
                  <c:v>25-Aug</c:v>
                </c:pt>
                <c:pt idx="70">
                  <c:v>26-Aug</c:v>
                </c:pt>
                <c:pt idx="71">
                  <c:v>27-Aug</c:v>
                </c:pt>
                <c:pt idx="72">
                  <c:v>28-Aug</c:v>
                </c:pt>
                <c:pt idx="73">
                  <c:v>29-Aug</c:v>
                </c:pt>
                <c:pt idx="74">
                  <c:v>30-Aug</c:v>
                </c:pt>
                <c:pt idx="75">
                  <c:v>31-Aug</c:v>
                </c:pt>
                <c:pt idx="76">
                  <c:v>1-Sep</c:v>
                </c:pt>
                <c:pt idx="77">
                  <c:v>2-Sep</c:v>
                </c:pt>
                <c:pt idx="78">
                  <c:v>3-Sep</c:v>
                </c:pt>
                <c:pt idx="79">
                  <c:v>4-Sep</c:v>
                </c:pt>
                <c:pt idx="80">
                  <c:v>5-Sep</c:v>
                </c:pt>
                <c:pt idx="81">
                  <c:v>6-Sep</c:v>
                </c:pt>
                <c:pt idx="82">
                  <c:v>7-Sep</c:v>
                </c:pt>
                <c:pt idx="83">
                  <c:v>8-Sep</c:v>
                </c:pt>
                <c:pt idx="84">
                  <c:v>9-Sep</c:v>
                </c:pt>
                <c:pt idx="85">
                  <c:v>10-Sep</c:v>
                </c:pt>
                <c:pt idx="86">
                  <c:v>11-Sep</c:v>
                </c:pt>
                <c:pt idx="87">
                  <c:v>12-Sep</c:v>
                </c:pt>
                <c:pt idx="88">
                  <c:v>13-Sep</c:v>
                </c:pt>
                <c:pt idx="89">
                  <c:v>15-Sep</c:v>
                </c:pt>
                <c:pt idx="90">
                  <c:v>16-Sep</c:v>
                </c:pt>
                <c:pt idx="91">
                  <c:v>17-Sep</c:v>
                </c:pt>
                <c:pt idx="92">
                  <c:v>18-Sep</c:v>
                </c:pt>
                <c:pt idx="93">
                  <c:v>19-Sep</c:v>
                </c:pt>
                <c:pt idx="94">
                  <c:v>23-Sep</c:v>
                </c:pt>
                <c:pt idx="95">
                  <c:v>24-Sep</c:v>
                </c:pt>
                <c:pt idx="96">
                  <c:v>25-Sep</c:v>
                </c:pt>
                <c:pt idx="97">
                  <c:v>26-Sep</c:v>
                </c:pt>
                <c:pt idx="98">
                  <c:v>27-Sep</c:v>
                </c:pt>
                <c:pt idx="99">
                  <c:v>28-Sep</c:v>
                </c:pt>
                <c:pt idx="100">
                  <c:v>5-Oct</c:v>
                </c:pt>
                <c:pt idx="101">
                  <c:v>6-Oct</c:v>
                </c:pt>
                <c:pt idx="102">
                  <c:v>7-Oct</c:v>
                </c:pt>
                <c:pt idx="103">
                  <c:v>8-Oct</c:v>
                </c:pt>
                <c:pt idx="104">
                  <c:v>9-Oct</c:v>
                </c:pt>
              </c:strCache>
            </c:strRef>
          </c:cat>
          <c:val>
            <c:numRef>
              <c:f>Pivot!$B$4:$B$109</c:f>
              <c:numCache>
                <c:formatCode>General</c:formatCode>
                <c:ptCount val="105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4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4</c:v>
                </c:pt>
                <c:pt idx="22">
                  <c:v>2</c:v>
                </c:pt>
                <c:pt idx="23">
                  <c:v>9</c:v>
                </c:pt>
                <c:pt idx="24">
                  <c:v>14</c:v>
                </c:pt>
                <c:pt idx="25">
                  <c:v>9</c:v>
                </c:pt>
                <c:pt idx="26">
                  <c:v>10</c:v>
                </c:pt>
                <c:pt idx="27">
                  <c:v>9</c:v>
                </c:pt>
                <c:pt idx="28">
                  <c:v>11</c:v>
                </c:pt>
                <c:pt idx="29">
                  <c:v>12</c:v>
                </c:pt>
                <c:pt idx="30">
                  <c:v>12</c:v>
                </c:pt>
                <c:pt idx="31">
                  <c:v>12</c:v>
                </c:pt>
                <c:pt idx="32">
                  <c:v>12</c:v>
                </c:pt>
                <c:pt idx="33">
                  <c:v>12</c:v>
                </c:pt>
                <c:pt idx="34">
                  <c:v>12</c:v>
                </c:pt>
                <c:pt idx="35">
                  <c:v>11</c:v>
                </c:pt>
                <c:pt idx="36">
                  <c:v>11</c:v>
                </c:pt>
                <c:pt idx="37">
                  <c:v>13</c:v>
                </c:pt>
                <c:pt idx="38">
                  <c:v>13</c:v>
                </c:pt>
                <c:pt idx="39">
                  <c:v>14</c:v>
                </c:pt>
                <c:pt idx="40">
                  <c:v>12</c:v>
                </c:pt>
                <c:pt idx="41">
                  <c:v>14</c:v>
                </c:pt>
                <c:pt idx="42">
                  <c:v>13</c:v>
                </c:pt>
                <c:pt idx="43">
                  <c:v>15</c:v>
                </c:pt>
                <c:pt idx="44">
                  <c:v>12</c:v>
                </c:pt>
                <c:pt idx="45">
                  <c:v>10</c:v>
                </c:pt>
                <c:pt idx="46">
                  <c:v>11</c:v>
                </c:pt>
                <c:pt idx="47">
                  <c:v>11</c:v>
                </c:pt>
                <c:pt idx="48">
                  <c:v>10</c:v>
                </c:pt>
                <c:pt idx="49">
                  <c:v>10</c:v>
                </c:pt>
                <c:pt idx="50">
                  <c:v>13</c:v>
                </c:pt>
                <c:pt idx="51">
                  <c:v>13</c:v>
                </c:pt>
                <c:pt idx="52">
                  <c:v>4</c:v>
                </c:pt>
                <c:pt idx="53">
                  <c:v>4</c:v>
                </c:pt>
                <c:pt idx="54">
                  <c:v>5</c:v>
                </c:pt>
                <c:pt idx="55">
                  <c:v>7</c:v>
                </c:pt>
                <c:pt idx="56">
                  <c:v>8</c:v>
                </c:pt>
                <c:pt idx="57">
                  <c:v>13</c:v>
                </c:pt>
                <c:pt idx="58">
                  <c:v>15</c:v>
                </c:pt>
                <c:pt idx="59">
                  <c:v>11</c:v>
                </c:pt>
                <c:pt idx="60">
                  <c:v>14</c:v>
                </c:pt>
                <c:pt idx="61">
                  <c:v>12</c:v>
                </c:pt>
                <c:pt idx="62">
                  <c:v>4</c:v>
                </c:pt>
                <c:pt idx="63">
                  <c:v>2</c:v>
                </c:pt>
                <c:pt idx="64">
                  <c:v>3</c:v>
                </c:pt>
                <c:pt idx="65">
                  <c:v>5</c:v>
                </c:pt>
                <c:pt idx="66">
                  <c:v>6</c:v>
                </c:pt>
                <c:pt idx="67">
                  <c:v>8</c:v>
                </c:pt>
                <c:pt idx="68">
                  <c:v>4</c:v>
                </c:pt>
                <c:pt idx="69">
                  <c:v>3</c:v>
                </c:pt>
                <c:pt idx="70">
                  <c:v>10</c:v>
                </c:pt>
                <c:pt idx="71">
                  <c:v>5</c:v>
                </c:pt>
                <c:pt idx="72">
                  <c:v>1</c:v>
                </c:pt>
                <c:pt idx="73">
                  <c:v>1</c:v>
                </c:pt>
                <c:pt idx="74">
                  <c:v>3</c:v>
                </c:pt>
                <c:pt idx="75">
                  <c:v>4</c:v>
                </c:pt>
                <c:pt idx="76">
                  <c:v>2</c:v>
                </c:pt>
                <c:pt idx="77">
                  <c:v>1</c:v>
                </c:pt>
                <c:pt idx="78">
                  <c:v>1</c:v>
                </c:pt>
                <c:pt idx="79">
                  <c:v>6</c:v>
                </c:pt>
                <c:pt idx="80">
                  <c:v>10</c:v>
                </c:pt>
                <c:pt idx="81">
                  <c:v>12</c:v>
                </c:pt>
                <c:pt idx="82">
                  <c:v>7</c:v>
                </c:pt>
                <c:pt idx="83">
                  <c:v>9</c:v>
                </c:pt>
                <c:pt idx="84">
                  <c:v>13</c:v>
                </c:pt>
                <c:pt idx="85">
                  <c:v>12</c:v>
                </c:pt>
                <c:pt idx="86">
                  <c:v>6</c:v>
                </c:pt>
                <c:pt idx="87">
                  <c:v>5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2</c:v>
                </c:pt>
                <c:pt idx="95">
                  <c:v>2</c:v>
                </c:pt>
                <c:pt idx="96">
                  <c:v>1</c:v>
                </c:pt>
                <c:pt idx="97">
                  <c:v>2</c:v>
                </c:pt>
                <c:pt idx="98">
                  <c:v>4</c:v>
                </c:pt>
                <c:pt idx="99">
                  <c:v>2</c:v>
                </c:pt>
                <c:pt idx="100">
                  <c:v>3</c:v>
                </c:pt>
                <c:pt idx="101">
                  <c:v>5</c:v>
                </c:pt>
                <c:pt idx="102">
                  <c:v>4</c:v>
                </c:pt>
                <c:pt idx="103">
                  <c:v>5</c:v>
                </c:pt>
                <c:pt idx="10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B-4AF0-BA70-A40FF33A7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919536"/>
        <c:axId val="508919952"/>
      </c:barChart>
      <c:catAx>
        <c:axId val="50891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952"/>
        <c:crosses val="autoZero"/>
        <c:auto val="1"/>
        <c:lblAlgn val="ctr"/>
        <c:lblOffset val="100"/>
        <c:noMultiLvlLbl val="0"/>
      </c:catAx>
      <c:valAx>
        <c:axId val="50891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# of Monitor Days</a:t>
                </a:r>
                <a:endParaRPr lang="en-US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[Western_Smoke_Impact_Days_2021_updated032222.xlsx]Pivot!PivotTable3</c:name>
    <c:fmtId val="10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Pivot!$A$4:$A$139</c:f>
              <c:strCache>
                <c:ptCount val="135"/>
                <c:pt idx="0">
                  <c:v>6-May</c:v>
                </c:pt>
                <c:pt idx="1">
                  <c:v>20-May</c:v>
                </c:pt>
                <c:pt idx="2">
                  <c:v>22-May</c:v>
                </c:pt>
                <c:pt idx="3">
                  <c:v>5-Jun</c:v>
                </c:pt>
                <c:pt idx="4">
                  <c:v>6-Jun</c:v>
                </c:pt>
                <c:pt idx="5">
                  <c:v>7-Jun</c:v>
                </c:pt>
                <c:pt idx="6">
                  <c:v>8-Jun</c:v>
                </c:pt>
                <c:pt idx="7">
                  <c:v>10-Jun</c:v>
                </c:pt>
                <c:pt idx="8">
                  <c:v>11-Jun</c:v>
                </c:pt>
                <c:pt idx="9">
                  <c:v>12-Jun</c:v>
                </c:pt>
                <c:pt idx="10">
                  <c:v>13-Jun</c:v>
                </c:pt>
                <c:pt idx="11">
                  <c:v>14-Jun</c:v>
                </c:pt>
                <c:pt idx="12">
                  <c:v>15-Jun</c:v>
                </c:pt>
                <c:pt idx="13">
                  <c:v>16-Jun</c:v>
                </c:pt>
                <c:pt idx="14">
                  <c:v>17-Jun</c:v>
                </c:pt>
                <c:pt idx="15">
                  <c:v>18-Jun</c:v>
                </c:pt>
                <c:pt idx="16">
                  <c:v>19-Jun</c:v>
                </c:pt>
                <c:pt idx="17">
                  <c:v>20-Jun</c:v>
                </c:pt>
                <c:pt idx="18">
                  <c:v>22-Jun</c:v>
                </c:pt>
                <c:pt idx="19">
                  <c:v>23-Jun</c:v>
                </c:pt>
                <c:pt idx="20">
                  <c:v>24-Jun</c:v>
                </c:pt>
                <c:pt idx="21">
                  <c:v>25-Jun</c:v>
                </c:pt>
                <c:pt idx="22">
                  <c:v>26-Jun</c:v>
                </c:pt>
                <c:pt idx="23">
                  <c:v>27-Jun</c:v>
                </c:pt>
                <c:pt idx="24">
                  <c:v>29-Jun</c:v>
                </c:pt>
                <c:pt idx="25">
                  <c:v>30-Jun</c:v>
                </c:pt>
                <c:pt idx="26">
                  <c:v>1-Jul</c:v>
                </c:pt>
                <c:pt idx="27">
                  <c:v>2-Jul</c:v>
                </c:pt>
                <c:pt idx="28">
                  <c:v>3-Jul</c:v>
                </c:pt>
                <c:pt idx="29">
                  <c:v>4-Jul</c:v>
                </c:pt>
                <c:pt idx="30">
                  <c:v>5-Jul</c:v>
                </c:pt>
                <c:pt idx="31">
                  <c:v>6-Jul</c:v>
                </c:pt>
                <c:pt idx="32">
                  <c:v>7-Jul</c:v>
                </c:pt>
                <c:pt idx="33">
                  <c:v>8-Jul</c:v>
                </c:pt>
                <c:pt idx="34">
                  <c:v>9-Jul</c:v>
                </c:pt>
                <c:pt idx="35">
                  <c:v>10-Jul</c:v>
                </c:pt>
                <c:pt idx="36">
                  <c:v>11-Jul</c:v>
                </c:pt>
                <c:pt idx="37">
                  <c:v>12-Jul</c:v>
                </c:pt>
                <c:pt idx="38">
                  <c:v>13-Jul</c:v>
                </c:pt>
                <c:pt idx="39">
                  <c:v>14-Jul</c:v>
                </c:pt>
                <c:pt idx="40">
                  <c:v>15-Jul</c:v>
                </c:pt>
                <c:pt idx="41">
                  <c:v>16-Jul</c:v>
                </c:pt>
                <c:pt idx="42">
                  <c:v>17-Jul</c:v>
                </c:pt>
                <c:pt idx="43">
                  <c:v>18-Jul</c:v>
                </c:pt>
                <c:pt idx="44">
                  <c:v>19-Jul</c:v>
                </c:pt>
                <c:pt idx="45">
                  <c:v>20-Jul</c:v>
                </c:pt>
                <c:pt idx="46">
                  <c:v>21-Jul</c:v>
                </c:pt>
                <c:pt idx="47">
                  <c:v>22-Jul</c:v>
                </c:pt>
                <c:pt idx="48">
                  <c:v>23-Jul</c:v>
                </c:pt>
                <c:pt idx="49">
                  <c:v>24-Jul</c:v>
                </c:pt>
                <c:pt idx="50">
                  <c:v>25-Jul</c:v>
                </c:pt>
                <c:pt idx="51">
                  <c:v>26-Jul</c:v>
                </c:pt>
                <c:pt idx="52">
                  <c:v>27-Jul</c:v>
                </c:pt>
                <c:pt idx="53">
                  <c:v>28-Jul</c:v>
                </c:pt>
                <c:pt idx="54">
                  <c:v>29-Jul</c:v>
                </c:pt>
                <c:pt idx="55">
                  <c:v>30-Jul</c:v>
                </c:pt>
                <c:pt idx="56">
                  <c:v>31-Jul</c:v>
                </c:pt>
                <c:pt idx="57">
                  <c:v>1-Aug</c:v>
                </c:pt>
                <c:pt idx="58">
                  <c:v>2-Aug</c:v>
                </c:pt>
                <c:pt idx="59">
                  <c:v>3-Aug</c:v>
                </c:pt>
                <c:pt idx="60">
                  <c:v>4-Aug</c:v>
                </c:pt>
                <c:pt idx="61">
                  <c:v>5-Aug</c:v>
                </c:pt>
                <c:pt idx="62">
                  <c:v>6-Aug</c:v>
                </c:pt>
                <c:pt idx="63">
                  <c:v>7-Aug</c:v>
                </c:pt>
                <c:pt idx="64">
                  <c:v>8-Aug</c:v>
                </c:pt>
                <c:pt idx="65">
                  <c:v>9-Aug</c:v>
                </c:pt>
                <c:pt idx="66">
                  <c:v>10-Aug</c:v>
                </c:pt>
                <c:pt idx="67">
                  <c:v>11-Aug</c:v>
                </c:pt>
                <c:pt idx="68">
                  <c:v>12-Aug</c:v>
                </c:pt>
                <c:pt idx="69">
                  <c:v>13-Aug</c:v>
                </c:pt>
                <c:pt idx="70">
                  <c:v>14-Aug</c:v>
                </c:pt>
                <c:pt idx="71">
                  <c:v>15-Aug</c:v>
                </c:pt>
                <c:pt idx="72">
                  <c:v>16-Aug</c:v>
                </c:pt>
                <c:pt idx="73">
                  <c:v>17-Aug</c:v>
                </c:pt>
                <c:pt idx="74">
                  <c:v>18-Aug</c:v>
                </c:pt>
                <c:pt idx="75">
                  <c:v>19-Aug</c:v>
                </c:pt>
                <c:pt idx="76">
                  <c:v>20-Aug</c:v>
                </c:pt>
                <c:pt idx="77">
                  <c:v>21-Aug</c:v>
                </c:pt>
                <c:pt idx="78">
                  <c:v>22-Aug</c:v>
                </c:pt>
                <c:pt idx="79">
                  <c:v>23-Aug</c:v>
                </c:pt>
                <c:pt idx="80">
                  <c:v>24-Aug</c:v>
                </c:pt>
                <c:pt idx="81">
                  <c:v>25-Aug</c:v>
                </c:pt>
                <c:pt idx="82">
                  <c:v>26-Aug</c:v>
                </c:pt>
                <c:pt idx="83">
                  <c:v>27-Aug</c:v>
                </c:pt>
                <c:pt idx="84">
                  <c:v>28-Aug</c:v>
                </c:pt>
                <c:pt idx="85">
                  <c:v>29-Aug</c:v>
                </c:pt>
                <c:pt idx="86">
                  <c:v>30-Aug</c:v>
                </c:pt>
                <c:pt idx="87">
                  <c:v>31-Aug</c:v>
                </c:pt>
                <c:pt idx="88">
                  <c:v>1-Sep</c:v>
                </c:pt>
                <c:pt idx="89">
                  <c:v>2-Sep</c:v>
                </c:pt>
                <c:pt idx="90">
                  <c:v>3-Sep</c:v>
                </c:pt>
                <c:pt idx="91">
                  <c:v>4-Sep</c:v>
                </c:pt>
                <c:pt idx="92">
                  <c:v>5-Sep</c:v>
                </c:pt>
                <c:pt idx="93">
                  <c:v>6-Sep</c:v>
                </c:pt>
                <c:pt idx="94">
                  <c:v>7-Sep</c:v>
                </c:pt>
                <c:pt idx="95">
                  <c:v>8-Sep</c:v>
                </c:pt>
                <c:pt idx="96">
                  <c:v>9-Sep</c:v>
                </c:pt>
                <c:pt idx="97">
                  <c:v>10-Sep</c:v>
                </c:pt>
                <c:pt idx="98">
                  <c:v>11-Sep</c:v>
                </c:pt>
                <c:pt idx="99">
                  <c:v>12-Sep</c:v>
                </c:pt>
                <c:pt idx="100">
                  <c:v>13-Sep</c:v>
                </c:pt>
                <c:pt idx="101">
                  <c:v>14-Sep</c:v>
                </c:pt>
                <c:pt idx="102">
                  <c:v>15-Sep</c:v>
                </c:pt>
                <c:pt idx="103">
                  <c:v>16-Sep</c:v>
                </c:pt>
                <c:pt idx="104">
                  <c:v>17-Sep</c:v>
                </c:pt>
                <c:pt idx="105">
                  <c:v>18-Sep</c:v>
                </c:pt>
                <c:pt idx="106">
                  <c:v>19-Sep</c:v>
                </c:pt>
                <c:pt idx="107">
                  <c:v>20-Sep</c:v>
                </c:pt>
                <c:pt idx="108">
                  <c:v>21-Sep</c:v>
                </c:pt>
                <c:pt idx="109">
                  <c:v>22-Sep</c:v>
                </c:pt>
                <c:pt idx="110">
                  <c:v>23-Sep</c:v>
                </c:pt>
                <c:pt idx="111">
                  <c:v>24-Sep</c:v>
                </c:pt>
                <c:pt idx="112">
                  <c:v>25-Sep</c:v>
                </c:pt>
                <c:pt idx="113">
                  <c:v>26-Sep</c:v>
                </c:pt>
                <c:pt idx="114">
                  <c:v>27-Sep</c:v>
                </c:pt>
                <c:pt idx="115">
                  <c:v>28-Sep</c:v>
                </c:pt>
                <c:pt idx="116">
                  <c:v>30-Sep</c:v>
                </c:pt>
                <c:pt idx="117">
                  <c:v>1-Oct</c:v>
                </c:pt>
                <c:pt idx="118">
                  <c:v>2-Oct</c:v>
                </c:pt>
                <c:pt idx="119">
                  <c:v>3-Oct</c:v>
                </c:pt>
                <c:pt idx="120">
                  <c:v>4-Oct</c:v>
                </c:pt>
                <c:pt idx="121">
                  <c:v>5-Oct</c:v>
                </c:pt>
                <c:pt idx="122">
                  <c:v>6-Oct</c:v>
                </c:pt>
                <c:pt idx="123">
                  <c:v>7-Oct</c:v>
                </c:pt>
                <c:pt idx="124">
                  <c:v>8-Oct</c:v>
                </c:pt>
                <c:pt idx="125">
                  <c:v>9-Oct</c:v>
                </c:pt>
                <c:pt idx="126">
                  <c:v>10-Oct</c:v>
                </c:pt>
                <c:pt idx="127">
                  <c:v>11-Oct</c:v>
                </c:pt>
                <c:pt idx="128">
                  <c:v>12-Oct</c:v>
                </c:pt>
                <c:pt idx="129">
                  <c:v>13-Oct</c:v>
                </c:pt>
                <c:pt idx="130">
                  <c:v>14-Oct</c:v>
                </c:pt>
                <c:pt idx="131">
                  <c:v>15-Oct</c:v>
                </c:pt>
                <c:pt idx="132">
                  <c:v>16-Oct</c:v>
                </c:pt>
                <c:pt idx="133">
                  <c:v>17-Oct</c:v>
                </c:pt>
                <c:pt idx="134">
                  <c:v>23-Oct</c:v>
                </c:pt>
              </c:strCache>
            </c:strRef>
          </c:cat>
          <c:val>
            <c:numRef>
              <c:f>Pivot!$B$4:$B$139</c:f>
              <c:numCache>
                <c:formatCode>General</c:formatCode>
                <c:ptCount val="135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3</c:v>
                </c:pt>
                <c:pt idx="14">
                  <c:v>1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3</c:v>
                </c:pt>
                <c:pt idx="19">
                  <c:v>2</c:v>
                </c:pt>
                <c:pt idx="20">
                  <c:v>3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2</c:v>
                </c:pt>
                <c:pt idx="27">
                  <c:v>2</c:v>
                </c:pt>
                <c:pt idx="28">
                  <c:v>8</c:v>
                </c:pt>
                <c:pt idx="29">
                  <c:v>8</c:v>
                </c:pt>
                <c:pt idx="30">
                  <c:v>4</c:v>
                </c:pt>
                <c:pt idx="31">
                  <c:v>5</c:v>
                </c:pt>
                <c:pt idx="32">
                  <c:v>6</c:v>
                </c:pt>
                <c:pt idx="33">
                  <c:v>12</c:v>
                </c:pt>
                <c:pt idx="34">
                  <c:v>16</c:v>
                </c:pt>
                <c:pt idx="35">
                  <c:v>26</c:v>
                </c:pt>
                <c:pt idx="36">
                  <c:v>30</c:v>
                </c:pt>
                <c:pt idx="37">
                  <c:v>28</c:v>
                </c:pt>
                <c:pt idx="38">
                  <c:v>28</c:v>
                </c:pt>
                <c:pt idx="39">
                  <c:v>20</c:v>
                </c:pt>
                <c:pt idx="40">
                  <c:v>25</c:v>
                </c:pt>
                <c:pt idx="41">
                  <c:v>30</c:v>
                </c:pt>
                <c:pt idx="42">
                  <c:v>23</c:v>
                </c:pt>
                <c:pt idx="43">
                  <c:v>25</c:v>
                </c:pt>
                <c:pt idx="44">
                  <c:v>26</c:v>
                </c:pt>
                <c:pt idx="45">
                  <c:v>23</c:v>
                </c:pt>
                <c:pt idx="46">
                  <c:v>24</c:v>
                </c:pt>
                <c:pt idx="47">
                  <c:v>24</c:v>
                </c:pt>
                <c:pt idx="48">
                  <c:v>26</c:v>
                </c:pt>
                <c:pt idx="49">
                  <c:v>45</c:v>
                </c:pt>
                <c:pt idx="50">
                  <c:v>41</c:v>
                </c:pt>
                <c:pt idx="51">
                  <c:v>43</c:v>
                </c:pt>
                <c:pt idx="52">
                  <c:v>24</c:v>
                </c:pt>
                <c:pt idx="53">
                  <c:v>33</c:v>
                </c:pt>
                <c:pt idx="54">
                  <c:v>31</c:v>
                </c:pt>
                <c:pt idx="55">
                  <c:v>39</c:v>
                </c:pt>
                <c:pt idx="56">
                  <c:v>36</c:v>
                </c:pt>
                <c:pt idx="57">
                  <c:v>38</c:v>
                </c:pt>
                <c:pt idx="58">
                  <c:v>34</c:v>
                </c:pt>
                <c:pt idx="59">
                  <c:v>28</c:v>
                </c:pt>
                <c:pt idx="60">
                  <c:v>36</c:v>
                </c:pt>
                <c:pt idx="61">
                  <c:v>37</c:v>
                </c:pt>
                <c:pt idx="62">
                  <c:v>68</c:v>
                </c:pt>
                <c:pt idx="63">
                  <c:v>111</c:v>
                </c:pt>
                <c:pt idx="64">
                  <c:v>76</c:v>
                </c:pt>
                <c:pt idx="65">
                  <c:v>22</c:v>
                </c:pt>
                <c:pt idx="66">
                  <c:v>33</c:v>
                </c:pt>
                <c:pt idx="67">
                  <c:v>28</c:v>
                </c:pt>
                <c:pt idx="68">
                  <c:v>31</c:v>
                </c:pt>
                <c:pt idx="69">
                  <c:v>42</c:v>
                </c:pt>
                <c:pt idx="70">
                  <c:v>48</c:v>
                </c:pt>
                <c:pt idx="71">
                  <c:v>63</c:v>
                </c:pt>
                <c:pt idx="72">
                  <c:v>65</c:v>
                </c:pt>
                <c:pt idx="73">
                  <c:v>53</c:v>
                </c:pt>
                <c:pt idx="74">
                  <c:v>65</c:v>
                </c:pt>
                <c:pt idx="75">
                  <c:v>68</c:v>
                </c:pt>
                <c:pt idx="76">
                  <c:v>63</c:v>
                </c:pt>
                <c:pt idx="77">
                  <c:v>31</c:v>
                </c:pt>
                <c:pt idx="78">
                  <c:v>36</c:v>
                </c:pt>
                <c:pt idx="79">
                  <c:v>26</c:v>
                </c:pt>
                <c:pt idx="80">
                  <c:v>15</c:v>
                </c:pt>
                <c:pt idx="81">
                  <c:v>15</c:v>
                </c:pt>
                <c:pt idx="82">
                  <c:v>49</c:v>
                </c:pt>
                <c:pt idx="83">
                  <c:v>80</c:v>
                </c:pt>
                <c:pt idx="84">
                  <c:v>72</c:v>
                </c:pt>
                <c:pt idx="85">
                  <c:v>68</c:v>
                </c:pt>
                <c:pt idx="86">
                  <c:v>41</c:v>
                </c:pt>
                <c:pt idx="87">
                  <c:v>37</c:v>
                </c:pt>
                <c:pt idx="88">
                  <c:v>11</c:v>
                </c:pt>
                <c:pt idx="89">
                  <c:v>7</c:v>
                </c:pt>
                <c:pt idx="90">
                  <c:v>23</c:v>
                </c:pt>
                <c:pt idx="91">
                  <c:v>39</c:v>
                </c:pt>
                <c:pt idx="92">
                  <c:v>36</c:v>
                </c:pt>
                <c:pt idx="93">
                  <c:v>36</c:v>
                </c:pt>
                <c:pt idx="94">
                  <c:v>30</c:v>
                </c:pt>
                <c:pt idx="95">
                  <c:v>40</c:v>
                </c:pt>
                <c:pt idx="96">
                  <c:v>41</c:v>
                </c:pt>
                <c:pt idx="97">
                  <c:v>36</c:v>
                </c:pt>
                <c:pt idx="98">
                  <c:v>5</c:v>
                </c:pt>
                <c:pt idx="99">
                  <c:v>6</c:v>
                </c:pt>
                <c:pt idx="100">
                  <c:v>7</c:v>
                </c:pt>
                <c:pt idx="101">
                  <c:v>7</c:v>
                </c:pt>
                <c:pt idx="102">
                  <c:v>5</c:v>
                </c:pt>
                <c:pt idx="103">
                  <c:v>6</c:v>
                </c:pt>
                <c:pt idx="104">
                  <c:v>16</c:v>
                </c:pt>
                <c:pt idx="105">
                  <c:v>18</c:v>
                </c:pt>
                <c:pt idx="106">
                  <c:v>7</c:v>
                </c:pt>
                <c:pt idx="107">
                  <c:v>1</c:v>
                </c:pt>
                <c:pt idx="108">
                  <c:v>3</c:v>
                </c:pt>
                <c:pt idx="109">
                  <c:v>12</c:v>
                </c:pt>
                <c:pt idx="110">
                  <c:v>9</c:v>
                </c:pt>
                <c:pt idx="111">
                  <c:v>7</c:v>
                </c:pt>
                <c:pt idx="112">
                  <c:v>10</c:v>
                </c:pt>
                <c:pt idx="113">
                  <c:v>10</c:v>
                </c:pt>
                <c:pt idx="114">
                  <c:v>13</c:v>
                </c:pt>
                <c:pt idx="115">
                  <c:v>6</c:v>
                </c:pt>
                <c:pt idx="116">
                  <c:v>2</c:v>
                </c:pt>
                <c:pt idx="117">
                  <c:v>10</c:v>
                </c:pt>
                <c:pt idx="118">
                  <c:v>13</c:v>
                </c:pt>
                <c:pt idx="119">
                  <c:v>19</c:v>
                </c:pt>
                <c:pt idx="120">
                  <c:v>25</c:v>
                </c:pt>
                <c:pt idx="121">
                  <c:v>25</c:v>
                </c:pt>
                <c:pt idx="122">
                  <c:v>14</c:v>
                </c:pt>
                <c:pt idx="123">
                  <c:v>8</c:v>
                </c:pt>
                <c:pt idx="124">
                  <c:v>6</c:v>
                </c:pt>
                <c:pt idx="125">
                  <c:v>7</c:v>
                </c:pt>
                <c:pt idx="126">
                  <c:v>1</c:v>
                </c:pt>
                <c:pt idx="127">
                  <c:v>8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F7-4CBA-ADC0-9F976F32A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919536"/>
        <c:axId val="508919952"/>
      </c:barChart>
      <c:catAx>
        <c:axId val="50891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952"/>
        <c:crosses val="autoZero"/>
        <c:auto val="1"/>
        <c:lblAlgn val="ctr"/>
        <c:lblOffset val="100"/>
        <c:noMultiLvlLbl val="0"/>
      </c:catAx>
      <c:valAx>
        <c:axId val="50891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# of Monitor Days</a:t>
                </a:r>
                <a:endParaRPr lang="en-US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[Western_Smoke_Impact_Days_2021_updated032222.xlsx]Pivot!PivotTable3</c:name>
    <c:fmtId val="9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Pivot!$B$3:$B$4</c:f>
              <c:strCache>
                <c:ptCount val="1"/>
                <c:pt idx="0">
                  <c:v>ozone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Pivot!$A$5:$A$17</c:f>
              <c:strCache>
                <c:ptCount val="12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ID</c:v>
                </c:pt>
                <c:pt idx="4">
                  <c:v>MT</c:v>
                </c:pt>
                <c:pt idx="5">
                  <c:v>NM</c:v>
                </c:pt>
                <c:pt idx="6">
                  <c:v>NV</c:v>
                </c:pt>
                <c:pt idx="7">
                  <c:v>OR</c:v>
                </c:pt>
                <c:pt idx="8">
                  <c:v>SD</c:v>
                </c:pt>
                <c:pt idx="9">
                  <c:v>UT</c:v>
                </c:pt>
                <c:pt idx="10">
                  <c:v>WA</c:v>
                </c:pt>
                <c:pt idx="11">
                  <c:v>WY</c:v>
                </c:pt>
              </c:strCache>
            </c:strRef>
          </c:cat>
          <c:val>
            <c:numRef>
              <c:f>Pivot!$B$5:$B$17</c:f>
              <c:numCache>
                <c:formatCode>General</c:formatCode>
                <c:ptCount val="12"/>
                <c:pt idx="0">
                  <c:v>297</c:v>
                </c:pt>
                <c:pt idx="1">
                  <c:v>89</c:v>
                </c:pt>
                <c:pt idx="2">
                  <c:v>460</c:v>
                </c:pt>
                <c:pt idx="3">
                  <c:v>20</c:v>
                </c:pt>
                <c:pt idx="4">
                  <c:v>310</c:v>
                </c:pt>
                <c:pt idx="5">
                  <c:v>6</c:v>
                </c:pt>
                <c:pt idx="6">
                  <c:v>198</c:v>
                </c:pt>
                <c:pt idx="7">
                  <c:v>9</c:v>
                </c:pt>
                <c:pt idx="8">
                  <c:v>11</c:v>
                </c:pt>
                <c:pt idx="9">
                  <c:v>339</c:v>
                </c:pt>
                <c:pt idx="10">
                  <c:v>9</c:v>
                </c:pt>
                <c:pt idx="1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F-4EB9-AF3F-F2BE53933609}"/>
            </c:ext>
          </c:extLst>
        </c:ser>
        <c:ser>
          <c:idx val="1"/>
          <c:order val="1"/>
          <c:tx>
            <c:strRef>
              <c:f>Pivot!$C$3:$C$4</c:f>
              <c:strCache>
                <c:ptCount val="1"/>
                <c:pt idx="0">
                  <c:v>PM10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Pivot!$A$5:$A$17</c:f>
              <c:strCache>
                <c:ptCount val="12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ID</c:v>
                </c:pt>
                <c:pt idx="4">
                  <c:v>MT</c:v>
                </c:pt>
                <c:pt idx="5">
                  <c:v>NM</c:v>
                </c:pt>
                <c:pt idx="6">
                  <c:v>NV</c:v>
                </c:pt>
                <c:pt idx="7">
                  <c:v>OR</c:v>
                </c:pt>
                <c:pt idx="8">
                  <c:v>SD</c:v>
                </c:pt>
                <c:pt idx="9">
                  <c:v>UT</c:v>
                </c:pt>
                <c:pt idx="10">
                  <c:v>WA</c:v>
                </c:pt>
                <c:pt idx="11">
                  <c:v>WY</c:v>
                </c:pt>
              </c:strCache>
            </c:strRef>
          </c:cat>
          <c:val>
            <c:numRef>
              <c:f>Pivot!$C$5:$C$17</c:f>
              <c:numCache>
                <c:formatCode>General</c:formatCode>
                <c:ptCount val="12"/>
                <c:pt idx="1">
                  <c:v>13</c:v>
                </c:pt>
                <c:pt idx="3">
                  <c:v>18</c:v>
                </c:pt>
                <c:pt idx="4">
                  <c:v>589</c:v>
                </c:pt>
                <c:pt idx="6">
                  <c:v>36</c:v>
                </c:pt>
                <c:pt idx="7">
                  <c:v>1</c:v>
                </c:pt>
                <c:pt idx="8">
                  <c:v>8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AF-4EB9-AF3F-F2BE53933609}"/>
            </c:ext>
          </c:extLst>
        </c:ser>
        <c:ser>
          <c:idx val="2"/>
          <c:order val="2"/>
          <c:tx>
            <c:strRef>
              <c:f>Pivot!$D$3:$D$4</c:f>
              <c:strCache>
                <c:ptCount val="1"/>
                <c:pt idx="0">
                  <c:v>PM2.5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Pivot!$A$5:$A$17</c:f>
              <c:strCache>
                <c:ptCount val="12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ID</c:v>
                </c:pt>
                <c:pt idx="4">
                  <c:v>MT</c:v>
                </c:pt>
                <c:pt idx="5">
                  <c:v>NM</c:v>
                </c:pt>
                <c:pt idx="6">
                  <c:v>NV</c:v>
                </c:pt>
                <c:pt idx="7">
                  <c:v>OR</c:v>
                </c:pt>
                <c:pt idx="8">
                  <c:v>SD</c:v>
                </c:pt>
                <c:pt idx="9">
                  <c:v>UT</c:v>
                </c:pt>
                <c:pt idx="10">
                  <c:v>WA</c:v>
                </c:pt>
                <c:pt idx="11">
                  <c:v>WY</c:v>
                </c:pt>
              </c:strCache>
            </c:strRef>
          </c:cat>
          <c:val>
            <c:numRef>
              <c:f>Pivot!$D$5:$D$17</c:f>
              <c:numCache>
                <c:formatCode>General</c:formatCode>
                <c:ptCount val="12"/>
                <c:pt idx="0">
                  <c:v>1</c:v>
                </c:pt>
                <c:pt idx="1">
                  <c:v>806</c:v>
                </c:pt>
                <c:pt idx="2">
                  <c:v>56</c:v>
                </c:pt>
                <c:pt idx="3">
                  <c:v>65</c:v>
                </c:pt>
                <c:pt idx="4">
                  <c:v>1073</c:v>
                </c:pt>
                <c:pt idx="5">
                  <c:v>4</c:v>
                </c:pt>
                <c:pt idx="6">
                  <c:v>175</c:v>
                </c:pt>
                <c:pt idx="7">
                  <c:v>90</c:v>
                </c:pt>
                <c:pt idx="8">
                  <c:v>32</c:v>
                </c:pt>
                <c:pt idx="9">
                  <c:v>410</c:v>
                </c:pt>
                <c:pt idx="10">
                  <c:v>96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AF-4EB9-AF3F-F2BE53933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08919536"/>
        <c:axId val="508919952"/>
      </c:barChart>
      <c:catAx>
        <c:axId val="50891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952"/>
        <c:crosses val="autoZero"/>
        <c:auto val="1"/>
        <c:lblAlgn val="ctr"/>
        <c:lblOffset val="100"/>
        <c:noMultiLvlLbl val="0"/>
      </c:catAx>
      <c:valAx>
        <c:axId val="50891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rPr>
                  <a:t># of Monitor 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1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05531839509484"/>
          <c:y val="0.93485243675387952"/>
          <c:w val="0.45013943394787281"/>
          <c:h val="6.514749111170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[Western_Smoke_Impact_Days_2021_updated032222.xlsx]Sheet1!PivotTable1</c:name>
    <c:fmtId val="5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Region 6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Sheet1!$A$5:$A$11</c:f>
              <c:strCache>
                <c:ptCount val="6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</c:strCache>
            </c:strRef>
          </c:cat>
          <c:val>
            <c:numRef>
              <c:f>Sheet1!$B$5:$B$11</c:f>
              <c:numCache>
                <c:formatCode>General</c:formatCode>
                <c:ptCount val="6"/>
                <c:pt idx="1">
                  <c:v>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7F-43C1-8923-29EAE24FC2A4}"/>
            </c:ext>
          </c:extLst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Region 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Sheet1!$A$5:$A$11</c:f>
              <c:strCache>
                <c:ptCount val="6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</c:strCache>
            </c:strRef>
          </c:cat>
          <c:val>
            <c:numRef>
              <c:f>Sheet1!$C$5:$C$11</c:f>
              <c:numCache>
                <c:formatCode>General</c:formatCode>
                <c:ptCount val="6"/>
                <c:pt idx="0">
                  <c:v>9</c:v>
                </c:pt>
                <c:pt idx="1">
                  <c:v>104</c:v>
                </c:pt>
                <c:pt idx="2">
                  <c:v>1476</c:v>
                </c:pt>
                <c:pt idx="3">
                  <c:v>1149</c:v>
                </c:pt>
                <c:pt idx="4">
                  <c:v>563</c:v>
                </c:pt>
                <c:pt idx="5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7F-43C1-8923-29EAE24FC2A4}"/>
            </c:ext>
          </c:extLst>
        </c:ser>
        <c:ser>
          <c:idx val="2"/>
          <c:order val="2"/>
          <c:tx>
            <c:strRef>
              <c:f>Sheet1!$D$3:$D$4</c:f>
              <c:strCache>
                <c:ptCount val="1"/>
                <c:pt idx="0">
                  <c:v>Region 9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Sheet1!$A$5:$A$11</c:f>
              <c:strCache>
                <c:ptCount val="6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</c:strCache>
            </c:strRef>
          </c:cat>
          <c:val>
            <c:numRef>
              <c:f>Sheet1!$D$5:$D$11</c:f>
              <c:numCache>
                <c:formatCode>General</c:formatCode>
                <c:ptCount val="6"/>
                <c:pt idx="0">
                  <c:v>3</c:v>
                </c:pt>
                <c:pt idx="1">
                  <c:v>109</c:v>
                </c:pt>
                <c:pt idx="2">
                  <c:v>276</c:v>
                </c:pt>
                <c:pt idx="3">
                  <c:v>984</c:v>
                </c:pt>
                <c:pt idx="4">
                  <c:v>145</c:v>
                </c:pt>
                <c:pt idx="5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7F-43C1-8923-29EAE24FC2A4}"/>
            </c:ext>
          </c:extLst>
        </c:ser>
        <c:ser>
          <c:idx val="3"/>
          <c:order val="3"/>
          <c:tx>
            <c:strRef>
              <c:f>Sheet1!$E$3:$E$4</c:f>
              <c:strCache>
                <c:ptCount val="1"/>
                <c:pt idx="0">
                  <c:v>Region 10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Sheet1!$A$5:$A$11</c:f>
              <c:strCache>
                <c:ptCount val="6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</c:strCache>
            </c:strRef>
          </c:cat>
          <c:val>
            <c:numRef>
              <c:f>Sheet1!$E$5:$E$11</c:f>
              <c:numCache>
                <c:formatCode>General</c:formatCode>
                <c:ptCount val="6"/>
                <c:pt idx="2">
                  <c:v>62</c:v>
                </c:pt>
                <c:pt idx="3">
                  <c:v>196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7F-43C1-8923-29EAE24FC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097055"/>
        <c:axId val="57109951"/>
      </c:barChart>
      <c:catAx>
        <c:axId val="57097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09951"/>
        <c:crosses val="autoZero"/>
        <c:auto val="1"/>
        <c:lblAlgn val="ctr"/>
        <c:lblOffset val="100"/>
        <c:noMultiLvlLbl val="0"/>
      </c:catAx>
      <c:valAx>
        <c:axId val="57109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/>
                  </a:rPr>
                  <a:t># of Monitor Days</a:t>
                </a:r>
                <a:endParaRPr 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9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95785309445014"/>
          <c:y val="0.93346477359621383"/>
          <c:w val="0.463668739777093"/>
          <c:h val="5.6036538739744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C97A9-4CD0-4585-B584-4FA32B77B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54738"/>
            <a:ext cx="9144000" cy="156596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A79EA-BD89-46BF-97AA-A6299DCD0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7333"/>
            <a:ext cx="9144000" cy="7509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0F0BDC3-C741-4AB5-9562-DEF968406FBF}"/>
              </a:ext>
            </a:extLst>
          </p:cNvPr>
          <p:cNvGrpSpPr/>
          <p:nvPr/>
        </p:nvGrpSpPr>
        <p:grpSpPr>
          <a:xfrm>
            <a:off x="2001277" y="533402"/>
            <a:ext cx="8189446" cy="2189161"/>
            <a:chOff x="1974180" y="533402"/>
            <a:chExt cx="8189446" cy="218916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2DD67AA-4F1A-47C6-905C-CD39F341D2B7}"/>
                </a:ext>
              </a:extLst>
            </p:cNvPr>
            <p:cNvGrpSpPr/>
            <p:nvPr/>
          </p:nvGrpSpPr>
          <p:grpSpPr>
            <a:xfrm>
              <a:off x="2028374" y="533402"/>
              <a:ext cx="8135252" cy="2189161"/>
              <a:chOff x="3643826" y="797717"/>
              <a:chExt cx="10335737" cy="2781302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624D75A-1F5B-4A46-8B0F-E867DF99BDB3}"/>
                  </a:ext>
                </a:extLst>
              </p:cNvPr>
              <p:cNvGrpSpPr/>
              <p:nvPr/>
            </p:nvGrpSpPr>
            <p:grpSpPr>
              <a:xfrm>
                <a:off x="3643826" y="797718"/>
                <a:ext cx="10335737" cy="2780497"/>
                <a:chOff x="3028950" y="903595"/>
                <a:chExt cx="7267091" cy="1955037"/>
              </a:xfrm>
            </p:grpSpPr>
            <p:pic>
              <p:nvPicPr>
                <p:cNvPr id="18" name="Picture 17" descr="Logo, company name&#10;&#10;Description automatically generated">
                  <a:extLst>
                    <a:ext uri="{FF2B5EF4-FFF2-40B4-BE49-F238E27FC236}">
                      <a16:creationId xmlns:a16="http://schemas.microsoft.com/office/drawing/2014/main" id="{74A5FDFE-F1B0-4E1A-B560-F9E0A383C4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658"/>
                <a:stretch/>
              </p:blipFill>
              <p:spPr>
                <a:xfrm>
                  <a:off x="3028950" y="903595"/>
                  <a:ext cx="3249703" cy="1955037"/>
                </a:xfrm>
                <a:prstGeom prst="rect">
                  <a:avLst/>
                </a:prstGeom>
              </p:spPr>
            </p:pic>
            <p:pic>
              <p:nvPicPr>
                <p:cNvPr id="19" name="Picture 18" descr="Logo, company name&#10;&#10;Description automatically generated">
                  <a:extLst>
                    <a:ext uri="{FF2B5EF4-FFF2-40B4-BE49-F238E27FC236}">
                      <a16:creationId xmlns:a16="http://schemas.microsoft.com/office/drawing/2014/main" id="{0C2674B1-C8D9-434D-B787-8E04FE2A41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15" t="1424" r="318" b="1163"/>
                <a:stretch/>
              </p:blipFill>
              <p:spPr>
                <a:xfrm>
                  <a:off x="6302941" y="903595"/>
                  <a:ext cx="3993100" cy="1954530"/>
                </a:xfrm>
                <a:prstGeom prst="rect">
                  <a:avLst/>
                </a:prstGeom>
              </p:spPr>
            </p:pic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08F0E70-F283-4477-AD9A-C6272D583551}"/>
                  </a:ext>
                </a:extLst>
              </p:cNvPr>
              <p:cNvGrpSpPr/>
              <p:nvPr/>
            </p:nvGrpSpPr>
            <p:grpSpPr>
              <a:xfrm>
                <a:off x="8246717" y="797717"/>
                <a:ext cx="72645" cy="2781302"/>
                <a:chOff x="8246717" y="797717"/>
                <a:chExt cx="72645" cy="2781302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8505D0A6-E09B-4CEB-A465-5AC5995ABDDC}"/>
                    </a:ext>
                  </a:extLst>
                </p:cNvPr>
                <p:cNvSpPr/>
                <p:nvPr/>
              </p:nvSpPr>
              <p:spPr>
                <a:xfrm>
                  <a:off x="8265768" y="2500313"/>
                  <a:ext cx="49558" cy="10787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5">
                  <a:extLst>
                    <a:ext uri="{FF2B5EF4-FFF2-40B4-BE49-F238E27FC236}">
                      <a16:creationId xmlns:a16="http://schemas.microsoft.com/office/drawing/2014/main" id="{DA3B89DD-B38D-4F3F-B7DB-A222F439766D}"/>
                    </a:ext>
                  </a:extLst>
                </p:cNvPr>
                <p:cNvSpPr/>
                <p:nvPr/>
              </p:nvSpPr>
              <p:spPr>
                <a:xfrm>
                  <a:off x="8246717" y="797717"/>
                  <a:ext cx="72645" cy="1738315"/>
                </a:xfrm>
                <a:custGeom>
                  <a:avLst/>
                  <a:gdLst>
                    <a:gd name="connsiteX0" fmla="*/ 0 w 72645"/>
                    <a:gd name="connsiteY0" fmla="*/ 0 h 1721013"/>
                    <a:gd name="connsiteX1" fmla="*/ 72645 w 72645"/>
                    <a:gd name="connsiteY1" fmla="*/ 0 h 1721013"/>
                    <a:gd name="connsiteX2" fmla="*/ 72645 w 72645"/>
                    <a:gd name="connsiteY2" fmla="*/ 1721013 h 1721013"/>
                    <a:gd name="connsiteX3" fmla="*/ 0 w 72645"/>
                    <a:gd name="connsiteY3" fmla="*/ 1721013 h 1721013"/>
                    <a:gd name="connsiteX4" fmla="*/ 0 w 72645"/>
                    <a:gd name="connsiteY4" fmla="*/ 0 h 1721013"/>
                    <a:gd name="connsiteX0" fmla="*/ 0 w 72645"/>
                    <a:gd name="connsiteY0" fmla="*/ 0 h 1756732"/>
                    <a:gd name="connsiteX1" fmla="*/ 72645 w 72645"/>
                    <a:gd name="connsiteY1" fmla="*/ 0 h 1756732"/>
                    <a:gd name="connsiteX2" fmla="*/ 72645 w 72645"/>
                    <a:gd name="connsiteY2" fmla="*/ 1756732 h 1756732"/>
                    <a:gd name="connsiteX3" fmla="*/ 0 w 72645"/>
                    <a:gd name="connsiteY3" fmla="*/ 1721013 h 1756732"/>
                    <a:gd name="connsiteX4" fmla="*/ 0 w 72645"/>
                    <a:gd name="connsiteY4" fmla="*/ 0 h 1756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645" h="1756732">
                      <a:moveTo>
                        <a:pt x="0" y="0"/>
                      </a:moveTo>
                      <a:lnTo>
                        <a:pt x="72645" y="0"/>
                      </a:lnTo>
                      <a:lnTo>
                        <a:pt x="72645" y="1756732"/>
                      </a:lnTo>
                      <a:lnTo>
                        <a:pt x="0" y="17210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D69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C80003-4533-445B-90E1-4A63B04D50F1}"/>
                </a:ext>
              </a:extLst>
            </p:cNvPr>
            <p:cNvSpPr/>
            <p:nvPr/>
          </p:nvSpPr>
          <p:spPr>
            <a:xfrm>
              <a:off x="1974180" y="1783556"/>
              <a:ext cx="57179" cy="9390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id="{D3DD1EB6-850A-4EF0-B246-D8BEB1F39D51}"/>
                </a:ext>
              </a:extLst>
            </p:cNvPr>
            <p:cNvSpPr/>
            <p:nvPr/>
          </p:nvSpPr>
          <p:spPr>
            <a:xfrm>
              <a:off x="1974976" y="533402"/>
              <a:ext cx="59560" cy="1288253"/>
            </a:xfrm>
            <a:custGeom>
              <a:avLst/>
              <a:gdLst>
                <a:gd name="connsiteX0" fmla="*/ 0 w 72645"/>
                <a:gd name="connsiteY0" fmla="*/ 0 h 1721013"/>
                <a:gd name="connsiteX1" fmla="*/ 72645 w 72645"/>
                <a:gd name="connsiteY1" fmla="*/ 0 h 1721013"/>
                <a:gd name="connsiteX2" fmla="*/ 72645 w 72645"/>
                <a:gd name="connsiteY2" fmla="*/ 1721013 h 1721013"/>
                <a:gd name="connsiteX3" fmla="*/ 0 w 72645"/>
                <a:gd name="connsiteY3" fmla="*/ 1721013 h 1721013"/>
                <a:gd name="connsiteX4" fmla="*/ 0 w 72645"/>
                <a:gd name="connsiteY4" fmla="*/ 0 h 1721013"/>
                <a:gd name="connsiteX0" fmla="*/ 0 w 72645"/>
                <a:gd name="connsiteY0" fmla="*/ 0 h 1756732"/>
                <a:gd name="connsiteX1" fmla="*/ 72645 w 72645"/>
                <a:gd name="connsiteY1" fmla="*/ 0 h 1756732"/>
                <a:gd name="connsiteX2" fmla="*/ 72645 w 72645"/>
                <a:gd name="connsiteY2" fmla="*/ 1756732 h 1756732"/>
                <a:gd name="connsiteX3" fmla="*/ 0 w 72645"/>
                <a:gd name="connsiteY3" fmla="*/ 1721013 h 1756732"/>
                <a:gd name="connsiteX4" fmla="*/ 0 w 72645"/>
                <a:gd name="connsiteY4" fmla="*/ 0 h 1756732"/>
                <a:gd name="connsiteX0" fmla="*/ 0 w 72645"/>
                <a:gd name="connsiteY0" fmla="*/ 0 h 1756732"/>
                <a:gd name="connsiteX1" fmla="*/ 72645 w 72645"/>
                <a:gd name="connsiteY1" fmla="*/ 0 h 1756732"/>
                <a:gd name="connsiteX2" fmla="*/ 72645 w 72645"/>
                <a:gd name="connsiteY2" fmla="*/ 1756732 h 1756732"/>
                <a:gd name="connsiteX3" fmla="*/ 0 w 72645"/>
                <a:gd name="connsiteY3" fmla="*/ 1756602 h 1756732"/>
                <a:gd name="connsiteX4" fmla="*/ 0 w 72645"/>
                <a:gd name="connsiteY4" fmla="*/ 0 h 1756732"/>
                <a:gd name="connsiteX0" fmla="*/ 3025 w 75670"/>
                <a:gd name="connsiteY0" fmla="*/ 0 h 1756732"/>
                <a:gd name="connsiteX1" fmla="*/ 75670 w 75670"/>
                <a:gd name="connsiteY1" fmla="*/ 0 h 1756732"/>
                <a:gd name="connsiteX2" fmla="*/ 75670 w 75670"/>
                <a:gd name="connsiteY2" fmla="*/ 1756732 h 1756732"/>
                <a:gd name="connsiteX3" fmla="*/ 0 w 75670"/>
                <a:gd name="connsiteY3" fmla="*/ 1746897 h 1756732"/>
                <a:gd name="connsiteX4" fmla="*/ 3025 w 75670"/>
                <a:gd name="connsiteY4" fmla="*/ 0 h 1756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70" h="1756732">
                  <a:moveTo>
                    <a:pt x="3025" y="0"/>
                  </a:moveTo>
                  <a:lnTo>
                    <a:pt x="75670" y="0"/>
                  </a:lnTo>
                  <a:lnTo>
                    <a:pt x="75670" y="1756732"/>
                  </a:lnTo>
                  <a:lnTo>
                    <a:pt x="0" y="1746897"/>
                  </a:lnTo>
                  <a:cubicBezTo>
                    <a:pt x="1008" y="1164598"/>
                    <a:pt x="2017" y="582299"/>
                    <a:pt x="3025" y="0"/>
                  </a:cubicBezTo>
                  <a:close/>
                </a:path>
              </a:pathLst>
            </a:custGeom>
            <a:solidFill>
              <a:srgbClr val="3D69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85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7992-B4C2-4A60-8025-AB19B9C9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CAADC-2BED-48A1-AA37-B2B95D437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B562CFCB-A7DE-4D39-A68A-196E4CFD8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FE85909-272A-4187-880E-97B79E7B5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5F8114-D319-4892-9F2A-A78479870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31B0F-3982-4A35-A5C3-5E1819A95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FC8B8A2-4CEE-43A6-9B5C-ACB7EDF83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22F81457-2F02-458D-A34F-7AFE0ACA2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2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57DF-731C-4B70-A995-18815837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2E9B0-0B8B-47B3-AD6B-723C91C6C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C975A07-4905-4D79-8691-B0F4CDAE9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E61E12E-A3B4-4BB3-8B70-DAD73F93D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7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5827-7026-4FB0-B3DE-EB7E43C7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933444"/>
            <a:ext cx="10515600" cy="162903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D3E73-92B1-4EB4-9242-48A2D8F10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3B2F2424-1E57-48CC-9127-3898C0DC3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4E172C5-8A4C-40A8-BF4A-1D3B2C956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8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7EB5-763E-4877-A20D-D19530AB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2C54F-E2C5-4BC3-8FD3-80870B480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D64F-8C26-43CB-8442-176EDFD28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E8C3B6C-4C5F-4450-8B53-2ABEF46AE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749D005-7607-42A0-8A57-D1207E431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4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2F4D-49A7-4001-97FE-26BC10C0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8A905-671A-497E-9F86-00D06ED5A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417B7-D7C7-49E5-AEAD-627E1BCE1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0555F-E9EB-471D-BF0E-7909A3086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B6EDA-7D56-4284-87F9-B5BB79F8F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01D646EB-1B30-4C58-B969-2A2E2B023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E832D93A-FA9A-4C82-BB23-54BAAF9ED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2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2DF5-972E-44F8-9A15-A21E03F6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70C3B7CC-876E-4607-9EBE-17D09E446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20E41B6-ED4B-4A07-B758-BE8D79576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63403F6-76D7-4227-8BC0-6011DB0ED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0AAD7D2-70D6-41C5-826B-482E09AA1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4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48C2D-76DD-4E7F-973E-BB5C7ADD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8E13-61C0-4C79-834F-919AF7635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1906F-F9A2-48E6-B302-5784EC3E7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34565322-E0D5-4530-9C11-B5943E3FB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3BBFE10A-2474-4B13-9BCF-F08C6E28A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4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8221-0AB6-4E53-8C52-B4C7F84D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6CD02-E70A-455F-B772-25A5BA460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88871-B097-43C7-8BF7-DBB987672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C3B77C6-460F-4B84-8D33-835FA8EE7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56350"/>
            <a:ext cx="683284" cy="41379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3AE3835-07D1-471C-9D8F-E1553CB83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6" y="6361634"/>
            <a:ext cx="820642" cy="4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6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55981F-D69F-49D0-8DE5-F04AACE4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C4987-8350-456D-9C86-9A5169844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7581"/>
            <a:ext cx="10515600" cy="4589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6BC0C-6034-4AFE-AD1B-82C4A2080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8083" y="6356350"/>
            <a:ext cx="9790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0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70FE-7071-40B6-8A35-6788761C6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54737"/>
            <a:ext cx="9144000" cy="1926565"/>
          </a:xfrm>
        </p:spPr>
        <p:txBody>
          <a:bodyPr anchor="ctr">
            <a:no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ASSESSMENT OF WILDFIRE IMPACTS ON PM AND OZONE MONITORING DATA FROM SUMMER/FALL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7CC79-E22B-4BDC-B816-A6C18B766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23730"/>
            <a:ext cx="9144000" cy="750902"/>
          </a:xfrm>
        </p:spPr>
        <p:txBody>
          <a:bodyPr/>
          <a:lstStyle/>
          <a:p>
            <a:r>
              <a:rPr lang="en-US" dirty="0"/>
              <a:t>WRAP Fire and Smoke Work Group</a:t>
            </a:r>
          </a:p>
        </p:txBody>
      </p:sp>
    </p:spTree>
    <p:extLst>
      <p:ext uri="{BB962C8B-B14F-4D97-AF65-F5344CB8AC3E}">
        <p14:creationId xmlns:p14="http://schemas.microsoft.com/office/powerpoint/2010/main" val="13753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E44B-F478-4053-A644-8EAE04D3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121026"/>
            <a:ext cx="11214847" cy="4975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2021 Western Fire, Smoke, and Air Quality Assessment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06478-ACFB-4639-95C3-ED543F327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7" y="618565"/>
            <a:ext cx="11524130" cy="56074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3200" b="0" dirty="0">
                <a:solidFill>
                  <a:schemeClr val="tx1"/>
                </a:solidFill>
              </a:rPr>
              <a:t>Due to scope and scale of 2021 impacts, western state-local-tribal members m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et with OAQPS, also included EPA Regional Offices, Federal Land Managers</a:t>
            </a:r>
          </a:p>
          <a:p>
            <a:pPr lvl="1"/>
            <a:r>
              <a:rPr lang="en-US" sz="2900" b="0" i="0" dirty="0">
                <a:solidFill>
                  <a:schemeClr val="tx1"/>
                </a:solidFill>
                <a:effectLst/>
              </a:rPr>
              <a:t>90-minute virtual meeting held Sept, 29</a:t>
            </a:r>
            <a:r>
              <a:rPr lang="en-US" sz="2900" b="0" i="0" baseline="30000" dirty="0">
                <a:solidFill>
                  <a:schemeClr val="tx1"/>
                </a:solidFill>
                <a:effectLst/>
              </a:rPr>
              <a:t>th</a:t>
            </a:r>
            <a:r>
              <a:rPr lang="en-US" sz="2900" baseline="30000" dirty="0">
                <a:solidFill>
                  <a:schemeClr val="tx1"/>
                </a:solidFill>
              </a:rPr>
              <a:t> </a:t>
            </a:r>
            <a:r>
              <a:rPr lang="en-US" sz="2900" b="0" i="0" dirty="0">
                <a:solidFill>
                  <a:schemeClr val="tx1"/>
                </a:solidFill>
                <a:effectLst/>
              </a:rPr>
              <a:t>- 15 WESTAR-WRAP region states, many local agencies, and some</a:t>
            </a:r>
            <a:r>
              <a:rPr lang="en-US" sz="2900" dirty="0">
                <a:solidFill>
                  <a:schemeClr val="tx1"/>
                </a:solidFill>
              </a:rPr>
              <a:t> tribes p</a:t>
            </a:r>
            <a:r>
              <a:rPr lang="en-US" sz="2900" b="0" i="0" dirty="0">
                <a:solidFill>
                  <a:schemeClr val="tx1"/>
                </a:solidFill>
                <a:effectLst/>
              </a:rPr>
              <a:t>articipated</a:t>
            </a:r>
          </a:p>
          <a:p>
            <a:pPr marL="0" indent="0" algn="l">
              <a:buNone/>
            </a:pPr>
            <a:endParaRPr lang="en-US" sz="1400" b="0" i="0" dirty="0">
              <a:solidFill>
                <a:schemeClr val="tx1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1"/>
                </a:solidFill>
                <a:effectLst/>
              </a:rPr>
              <a:t>Widespread </a:t>
            </a:r>
            <a:r>
              <a:rPr lang="en-US" sz="3200" dirty="0">
                <a:solidFill>
                  <a:schemeClr val="tx1"/>
                </a:solidFill>
              </a:rPr>
              <a:t>n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umber of exceedance days due to fires across the Summer </a:t>
            </a:r>
            <a:r>
              <a:rPr lang="en-US" sz="3200" dirty="0">
                <a:solidFill>
                  <a:schemeClr val="tx1"/>
                </a:solidFill>
              </a:rPr>
              <a:t>and into Fall</a:t>
            </a:r>
            <a:endParaRPr lang="en-US" sz="3200" b="0" i="0" dirty="0">
              <a:solidFill>
                <a:schemeClr val="tx1"/>
              </a:solidFill>
              <a:effectLst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</a:rPr>
              <a:t>It is necessary to explain impacts, manage workload for Clean Air Act planning requirements, and discuss 2021 air pollution exposures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chemeClr val="tx1"/>
                </a:solidFill>
                <a:effectLst/>
              </a:rPr>
              <a:t>Affects both ozone and PM, dominated by PM</a:t>
            </a:r>
          </a:p>
          <a:p>
            <a:pPr marL="0" indent="0" algn="l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Variation in response by agency 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that EE demonstrations will be submitted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</a:rPr>
              <a:t>regulatory significance 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chemeClr val="tx1"/>
                </a:solidFill>
                <a:effectLst/>
              </a:rPr>
              <a:t>flagging requirements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chemeClr val="tx1"/>
                </a:solidFill>
                <a:effectLst/>
              </a:rPr>
              <a:t>staffing/resources limitations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</a:rPr>
              <a:t>upcoming reviews of PM and Ozone National Ambient Air Quality Standards - significance of 2021 data in a year or 2</a:t>
            </a:r>
            <a:endParaRPr lang="en-US" sz="2900" b="0" i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en-US" sz="1300" dirty="0">
              <a:solidFill>
                <a:schemeClr val="tx1"/>
              </a:solidFill>
            </a:endParaRPr>
          </a:p>
          <a:p>
            <a:r>
              <a:rPr lang="en-US" sz="3300" dirty="0">
                <a:solidFill>
                  <a:schemeClr val="tx1"/>
                </a:solidFill>
              </a:rPr>
              <a:t>Collecting data tables from WESTAR-WRAP member agencies, of:</a:t>
            </a:r>
          </a:p>
          <a:p>
            <a:pPr lvl="2"/>
            <a:r>
              <a:rPr lang="en-US" sz="2500" dirty="0">
                <a:solidFill>
                  <a:schemeClr val="tx1"/>
                </a:solidFill>
              </a:rPr>
              <a:t>sites and days affected by smoke</a:t>
            </a:r>
          </a:p>
          <a:p>
            <a:pPr lvl="2"/>
            <a:r>
              <a:rPr lang="en-US" sz="2500" dirty="0">
                <a:solidFill>
                  <a:schemeClr val="tx1"/>
                </a:solidFill>
              </a:rPr>
              <a:t>both PM and ozone</a:t>
            </a:r>
          </a:p>
          <a:p>
            <a:pPr lvl="2"/>
            <a:r>
              <a:rPr lang="en-US" sz="2500" dirty="0">
                <a:solidFill>
                  <a:schemeClr val="tx1"/>
                </a:solidFill>
              </a:rPr>
              <a:t>define regional geographic and temporal scope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Await feedback from OAQPS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Scope out any needed technical analysis support</a:t>
            </a:r>
          </a:p>
        </p:txBody>
      </p:sp>
    </p:spTree>
    <p:extLst>
      <p:ext uri="{BB962C8B-B14F-4D97-AF65-F5344CB8AC3E}">
        <p14:creationId xmlns:p14="http://schemas.microsoft.com/office/powerpoint/2010/main" val="36472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37981-C8ED-465D-A206-C95A169E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817D1C6-5DF8-4926-94DE-C555FF05A457}"/>
              </a:ext>
            </a:extLst>
          </p:cNvPr>
          <p:cNvSpPr/>
          <p:nvPr/>
        </p:nvSpPr>
        <p:spPr>
          <a:xfrm>
            <a:off x="254727" y="701263"/>
            <a:ext cx="2834640" cy="5412154"/>
          </a:xfrm>
          <a:custGeom>
            <a:avLst/>
            <a:gdLst>
              <a:gd name="connsiteX0" fmla="*/ 0 w 3527449"/>
              <a:gd name="connsiteY0" fmla="*/ 0 h 2116469"/>
              <a:gd name="connsiteX1" fmla="*/ 3527449 w 3527449"/>
              <a:gd name="connsiteY1" fmla="*/ 0 h 2116469"/>
              <a:gd name="connsiteX2" fmla="*/ 3527449 w 3527449"/>
              <a:gd name="connsiteY2" fmla="*/ 2116469 h 2116469"/>
              <a:gd name="connsiteX3" fmla="*/ 0 w 3527449"/>
              <a:gd name="connsiteY3" fmla="*/ 2116469 h 2116469"/>
              <a:gd name="connsiteX4" fmla="*/ 0 w 3527449"/>
              <a:gd name="connsiteY4" fmla="*/ 0 h 211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7449" h="2116469">
                <a:moveTo>
                  <a:pt x="0" y="0"/>
                </a:moveTo>
                <a:lnTo>
                  <a:pt x="3527449" y="0"/>
                </a:lnTo>
                <a:lnTo>
                  <a:pt x="3527449" y="2116469"/>
                </a:lnTo>
                <a:lnTo>
                  <a:pt x="0" y="21164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640" tIns="167640" rIns="167640" bIns="167640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Total monitor days impacted</a:t>
            </a:r>
          </a:p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5,319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B9368F5-4B6D-44EC-A630-D1511674D977}"/>
              </a:ext>
            </a:extLst>
          </p:cNvPr>
          <p:cNvSpPr/>
          <p:nvPr/>
        </p:nvSpPr>
        <p:spPr>
          <a:xfrm>
            <a:off x="6153331" y="2528905"/>
            <a:ext cx="2834640" cy="3584510"/>
          </a:xfrm>
          <a:custGeom>
            <a:avLst/>
            <a:gdLst>
              <a:gd name="connsiteX0" fmla="*/ 0 w 3527449"/>
              <a:gd name="connsiteY0" fmla="*/ 0 h 2116469"/>
              <a:gd name="connsiteX1" fmla="*/ 3527449 w 3527449"/>
              <a:gd name="connsiteY1" fmla="*/ 0 h 2116469"/>
              <a:gd name="connsiteX2" fmla="*/ 3527449 w 3527449"/>
              <a:gd name="connsiteY2" fmla="*/ 2116469 h 2116469"/>
              <a:gd name="connsiteX3" fmla="*/ 0 w 3527449"/>
              <a:gd name="connsiteY3" fmla="*/ 2116469 h 2116469"/>
              <a:gd name="connsiteX4" fmla="*/ 0 w 3527449"/>
              <a:gd name="connsiteY4" fmla="*/ 0 h 211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7449" h="2116469">
                <a:moveTo>
                  <a:pt x="0" y="0"/>
                </a:moveTo>
                <a:lnTo>
                  <a:pt x="3527449" y="0"/>
                </a:lnTo>
                <a:lnTo>
                  <a:pt x="3527449" y="2116469"/>
                </a:lnTo>
                <a:lnTo>
                  <a:pt x="0" y="21164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640" tIns="167640" rIns="167640" bIns="167640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Ozone Monitor Days</a:t>
            </a:r>
          </a:p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1,820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274DAAA-AF05-4F5C-80DA-8104C982CFD0}"/>
              </a:ext>
            </a:extLst>
          </p:cNvPr>
          <p:cNvSpPr/>
          <p:nvPr/>
        </p:nvSpPr>
        <p:spPr>
          <a:xfrm>
            <a:off x="3204029" y="1863635"/>
            <a:ext cx="2834640" cy="4249782"/>
          </a:xfrm>
          <a:custGeom>
            <a:avLst/>
            <a:gdLst>
              <a:gd name="connsiteX0" fmla="*/ 0 w 3527449"/>
              <a:gd name="connsiteY0" fmla="*/ 0 h 2116469"/>
              <a:gd name="connsiteX1" fmla="*/ 3527449 w 3527449"/>
              <a:gd name="connsiteY1" fmla="*/ 0 h 2116469"/>
              <a:gd name="connsiteX2" fmla="*/ 3527449 w 3527449"/>
              <a:gd name="connsiteY2" fmla="*/ 2116469 h 2116469"/>
              <a:gd name="connsiteX3" fmla="*/ 0 w 3527449"/>
              <a:gd name="connsiteY3" fmla="*/ 2116469 h 2116469"/>
              <a:gd name="connsiteX4" fmla="*/ 0 w 3527449"/>
              <a:gd name="connsiteY4" fmla="*/ 0 h 211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7449" h="2116469">
                <a:moveTo>
                  <a:pt x="0" y="0"/>
                </a:moveTo>
                <a:lnTo>
                  <a:pt x="3527449" y="0"/>
                </a:lnTo>
                <a:lnTo>
                  <a:pt x="3527449" y="2116469"/>
                </a:lnTo>
                <a:lnTo>
                  <a:pt x="0" y="21164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640" tIns="167640" rIns="167640" bIns="167640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PM</a:t>
            </a:r>
            <a:r>
              <a:rPr lang="en-US" sz="4400" kern="1200" baseline="-25000" dirty="0"/>
              <a:t>2.5</a:t>
            </a:r>
            <a:r>
              <a:rPr lang="en-US" sz="4400" kern="1200" dirty="0"/>
              <a:t> Monitor Days</a:t>
            </a:r>
          </a:p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2,832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D2F824B-8171-4F89-9293-2E2F61050266}"/>
              </a:ext>
            </a:extLst>
          </p:cNvPr>
          <p:cNvSpPr/>
          <p:nvPr/>
        </p:nvSpPr>
        <p:spPr>
          <a:xfrm>
            <a:off x="9102633" y="3052680"/>
            <a:ext cx="2834640" cy="3060736"/>
          </a:xfrm>
          <a:custGeom>
            <a:avLst/>
            <a:gdLst>
              <a:gd name="connsiteX0" fmla="*/ 0 w 3527449"/>
              <a:gd name="connsiteY0" fmla="*/ 0 h 2116469"/>
              <a:gd name="connsiteX1" fmla="*/ 3527449 w 3527449"/>
              <a:gd name="connsiteY1" fmla="*/ 0 h 2116469"/>
              <a:gd name="connsiteX2" fmla="*/ 3527449 w 3527449"/>
              <a:gd name="connsiteY2" fmla="*/ 2116469 h 2116469"/>
              <a:gd name="connsiteX3" fmla="*/ 0 w 3527449"/>
              <a:gd name="connsiteY3" fmla="*/ 2116469 h 2116469"/>
              <a:gd name="connsiteX4" fmla="*/ 0 w 3527449"/>
              <a:gd name="connsiteY4" fmla="*/ 0 h 211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7449" h="2116469">
                <a:moveTo>
                  <a:pt x="0" y="0"/>
                </a:moveTo>
                <a:lnTo>
                  <a:pt x="3527449" y="0"/>
                </a:lnTo>
                <a:lnTo>
                  <a:pt x="3527449" y="2116469"/>
                </a:lnTo>
                <a:lnTo>
                  <a:pt x="0" y="21164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640" tIns="167640" rIns="167640" bIns="167640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PM</a:t>
            </a:r>
            <a:r>
              <a:rPr lang="en-US" sz="4400" kern="1200" baseline="-25000" dirty="0"/>
              <a:t>10</a:t>
            </a:r>
            <a:r>
              <a:rPr lang="en-US" sz="4400" kern="1200" dirty="0"/>
              <a:t> Monitor Days</a:t>
            </a:r>
          </a:p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kern="1200" dirty="0"/>
              <a:t>667</a:t>
            </a:r>
          </a:p>
        </p:txBody>
      </p:sp>
    </p:spTree>
    <p:extLst>
      <p:ext uri="{BB962C8B-B14F-4D97-AF65-F5344CB8AC3E}">
        <p14:creationId xmlns:p14="http://schemas.microsoft.com/office/powerpoint/2010/main" val="345804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9B59-169E-415F-86FA-821BA910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Monitors Impacted by Date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CBD67760-1F3C-4C9F-876E-5A7F39E2AF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239800"/>
              </p:ext>
            </p:extLst>
          </p:nvPr>
        </p:nvGraphicFramePr>
        <p:xfrm>
          <a:off x="276225" y="1457325"/>
          <a:ext cx="11639550" cy="483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20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AA1B-6094-47A4-A8D4-2B3E82C2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Ozone Monitors Impacted by 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9B8A0D-BDF5-4E94-A673-32F1B84E9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575512"/>
              </p:ext>
            </p:extLst>
          </p:nvPr>
        </p:nvGraphicFramePr>
        <p:xfrm>
          <a:off x="600456" y="1447800"/>
          <a:ext cx="10991088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122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AA1B-6094-47A4-A8D4-2B3E82C2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</a:t>
            </a:r>
            <a:r>
              <a:rPr lang="en-US" baseline="-25000" dirty="0"/>
              <a:t>10</a:t>
            </a:r>
            <a:r>
              <a:rPr lang="en-US" dirty="0"/>
              <a:t> Monitors Impacted by 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9B8A0D-BDF5-4E94-A673-32F1B84E9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770701"/>
              </p:ext>
            </p:extLst>
          </p:nvPr>
        </p:nvGraphicFramePr>
        <p:xfrm>
          <a:off x="600456" y="1447800"/>
          <a:ext cx="10991088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01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AA1B-6094-47A4-A8D4-2B3E82C2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</a:t>
            </a:r>
            <a:r>
              <a:rPr lang="en-US" baseline="-25000" dirty="0"/>
              <a:t>2.5</a:t>
            </a:r>
            <a:r>
              <a:rPr lang="en-US" dirty="0"/>
              <a:t> Monitors Impacted by Date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39B8A0D-BDF5-4E94-A673-32F1B84E9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831198"/>
              </p:ext>
            </p:extLst>
          </p:nvPr>
        </p:nvGraphicFramePr>
        <p:xfrm>
          <a:off x="600456" y="1457325"/>
          <a:ext cx="10991088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50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A8015-69B8-4781-9BC9-9BC76E99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Reported Smoke-Impacted Monitor Days by State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39B8A0D-BDF5-4E94-A673-32F1B84E9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763497"/>
              </p:ext>
            </p:extLst>
          </p:nvPr>
        </p:nvGraphicFramePr>
        <p:xfrm>
          <a:off x="1015638" y="1457324"/>
          <a:ext cx="10160725" cy="4908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47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38E4-7E93-417D-A1EF-867C09C4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Reported Exceedances by EPA Region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1AE55D-8572-4754-BCEB-D36FCC7E0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372254"/>
              </p:ext>
            </p:extLst>
          </p:nvPr>
        </p:nvGraphicFramePr>
        <p:xfrm>
          <a:off x="838200" y="1457325"/>
          <a:ext cx="1051560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851867"/>
      </p:ext>
    </p:extLst>
  </p:cSld>
  <p:clrMapOvr>
    <a:masterClrMapping/>
  </p:clrMapOvr>
</p:sld>
</file>

<file path=ppt/theme/theme1.xml><?xml version="1.0" encoding="utf-8"?>
<a:theme xmlns:a="http://schemas.openxmlformats.org/drawingml/2006/main" name="WESTAR_Present">
  <a:themeElements>
    <a:clrScheme name="Custom 1">
      <a:dk1>
        <a:sysClr val="windowText" lastClr="000000"/>
      </a:dk1>
      <a:lt1>
        <a:sysClr val="window" lastClr="FFFFFF"/>
      </a:lt1>
      <a:dk2>
        <a:srgbClr val="4A66AC"/>
      </a:dk2>
      <a:lt2>
        <a:srgbClr val="5074D8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9CACC4"/>
      </a:accent5>
      <a:accent6>
        <a:srgbClr val="9D90A0"/>
      </a:accent6>
      <a:hlink>
        <a:srgbClr val="84D4FC"/>
      </a:hlink>
      <a:folHlink>
        <a:srgbClr val="3399FF"/>
      </a:folHlink>
    </a:clrScheme>
    <a:fontScheme name="WESTAR">
      <a:majorFont>
        <a:latin typeface="Avenir Next LT Pr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AR_Present" id="{BF43F2EE-6C97-48C2-A3C0-678D56EF8131}" vid="{095133A4-1346-4813-A90B-5F71FE6400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WESTAR_Present</Template>
  <TotalTime>278</TotalTime>
  <Words>273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Times New Roman</vt:lpstr>
      <vt:lpstr>WESTAR_Present</vt:lpstr>
      <vt:lpstr>ASSESSMENT OF WILDFIRE IMPACTS ON PM AND OZONE MONITORING DATA FROM SUMMER/FALL 2021</vt:lpstr>
      <vt:lpstr>2021 Western Fire, Smoke, and Air Quality Assessment</vt:lpstr>
      <vt:lpstr>Summary</vt:lpstr>
      <vt:lpstr>Number of Monitors Impacted by Date</vt:lpstr>
      <vt:lpstr>Ozone Monitors Impacted by Date</vt:lpstr>
      <vt:lpstr>PM10 Monitors Impacted by Date</vt:lpstr>
      <vt:lpstr>PM2.5 Monitors Impacted by Date</vt:lpstr>
      <vt:lpstr>Reported Smoke-Impacted Monitor Days by State</vt:lpstr>
      <vt:lpstr>Reported Exceedances by EPA Region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SMOKE IMPACTED DAYS</dc:title>
  <dc:creator>Jay Baker</dc:creator>
  <cp:lastModifiedBy>Jay Baker</cp:lastModifiedBy>
  <cp:revision>12</cp:revision>
  <dcterms:created xsi:type="dcterms:W3CDTF">2022-03-22T16:02:42Z</dcterms:created>
  <dcterms:modified xsi:type="dcterms:W3CDTF">2022-04-18T14:54:48Z</dcterms:modified>
</cp:coreProperties>
</file>